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2"/>
  </p:normalViewPr>
  <p:slideViewPr>
    <p:cSldViewPr snapToGrid="0" snapToObjects="1">
      <p:cViewPr>
        <p:scale>
          <a:sx n="195" d="100"/>
          <a:sy n="195" d="100"/>
        </p:scale>
        <p:origin x="-208" y="-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06.03.17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06.03.17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06.03.17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06.03.17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06.03.17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Abgerundetes Rechteck 295"/>
          <p:cNvSpPr/>
          <p:nvPr/>
        </p:nvSpPr>
        <p:spPr>
          <a:xfrm>
            <a:off x="4327748" y="377179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4101876" y="3780303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6" name="Abgerundetes Rechteck 275"/>
          <p:cNvSpPr/>
          <p:nvPr/>
        </p:nvSpPr>
        <p:spPr>
          <a:xfrm>
            <a:off x="3116992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25142" y="42985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f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1380" y="34615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ultraschall" charset="-127"/>
                <a:ea typeface="ultraschall" charset="-127"/>
                <a:cs typeface="ultraschall" charset="-127"/>
              </a:rPr>
              <a:t>i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99742" y="210668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j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22204" y="210183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k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ultraschall" charset="-127"/>
                <a:ea typeface="ultraschall" charset="-127"/>
                <a:cs typeface="ultraschall" charset="-127"/>
              </a:rPr>
              <a:t>l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grpSp>
        <p:nvGrpSpPr>
          <p:cNvPr id="18" name="Gruppierung 17"/>
          <p:cNvGrpSpPr/>
          <p:nvPr/>
        </p:nvGrpSpPr>
        <p:grpSpPr>
          <a:xfrm>
            <a:off x="3800678" y="3817200"/>
            <a:ext cx="142094" cy="134567"/>
            <a:chOff x="3770149" y="4737942"/>
            <a:chExt cx="142094" cy="134567"/>
          </a:xfrm>
        </p:grpSpPr>
        <p:sp>
          <p:nvSpPr>
            <p:cNvPr id="11" name="Abgerundetes Rechteck 10"/>
            <p:cNvSpPr/>
            <p:nvPr/>
          </p:nvSpPr>
          <p:spPr>
            <a:xfrm rot="2664124">
              <a:off x="3770149" y="4737942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/>
            <p:cNvSpPr/>
            <p:nvPr/>
          </p:nvSpPr>
          <p:spPr>
            <a:xfrm rot="2664124">
              <a:off x="3846011" y="4812018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2664124">
              <a:off x="3804309" y="4791056"/>
              <a:ext cx="73885" cy="28228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 rot="2664124">
            <a:off x="4856187" y="3223959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Abgerundetes Rechteck 98"/>
          <p:cNvSpPr/>
          <p:nvPr/>
        </p:nvSpPr>
        <p:spPr>
          <a:xfrm rot="2664124">
            <a:off x="4932049" y="3298035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 rot="2664124">
            <a:off x="4890347" y="3277073"/>
            <a:ext cx="73885" cy="28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420369" y="341248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3642049" y="3350575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142733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64534" y="3182765"/>
            <a:ext cx="577402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749768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8655" y="258357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243175" y="260869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Position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364804" y="3193057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44774" y="317710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2" name="Abgerundetes Rechteck 201"/>
          <p:cNvSpPr/>
          <p:nvPr/>
        </p:nvSpPr>
        <p:spPr>
          <a:xfrm>
            <a:off x="2517008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87959" y="4029640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8" name="Abgerundetes Rechteck 207"/>
          <p:cNvSpPr/>
          <p:nvPr/>
        </p:nvSpPr>
        <p:spPr>
          <a:xfrm>
            <a:off x="4916820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0" name="Abgerundetes Rechteck 209"/>
          <p:cNvSpPr/>
          <p:nvPr/>
        </p:nvSpPr>
        <p:spPr>
          <a:xfrm>
            <a:off x="55168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461808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6" name="Abgerundetes Rechteck 235"/>
          <p:cNvSpPr/>
          <p:nvPr/>
        </p:nvSpPr>
        <p:spPr>
          <a:xfrm>
            <a:off x="90082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8" name="Abgerundetes Rechteck 237"/>
          <p:cNvSpPr/>
          <p:nvPr/>
        </p:nvSpPr>
        <p:spPr>
          <a:xfrm>
            <a:off x="1522612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0" name="Abgerundetes Rechteck 239"/>
          <p:cNvSpPr/>
          <p:nvPr/>
        </p:nvSpPr>
        <p:spPr>
          <a:xfrm>
            <a:off x="2142616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2" name="Abgerundetes Rechteck 241"/>
          <p:cNvSpPr/>
          <p:nvPr/>
        </p:nvSpPr>
        <p:spPr>
          <a:xfrm>
            <a:off x="276057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4" name="Abgerundetes Rechteck 243"/>
          <p:cNvSpPr/>
          <p:nvPr/>
        </p:nvSpPr>
        <p:spPr>
          <a:xfrm>
            <a:off x="338226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6" name="Abgerundetes Rechteck 245"/>
          <p:cNvSpPr/>
          <p:nvPr/>
        </p:nvSpPr>
        <p:spPr>
          <a:xfrm>
            <a:off x="399485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247472" y="3811171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Cough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-Button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Mute Lane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69114" y="426537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ultraschall" charset="-127"/>
                <a:ea typeface="ultraschall" charset="-127"/>
                <a:cs typeface="ultraschall" charset="-127"/>
              </a:rPr>
              <a:t>h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1676" y="45734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>
                <a:latin typeface="ultraschall" charset="-127"/>
                <a:ea typeface="ultraschall" charset="-127"/>
                <a:cs typeface="ultraschall" charset="-127"/>
              </a:rPr>
              <a:t>g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3269330" y="376134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60862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079950" y="3728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89111" y="4011279"/>
            <a:ext cx="473207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 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3.0.0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21654" y="315512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784865" y="3195152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560046" y="328966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1" name="Rechteck 290"/>
          <p:cNvSpPr/>
          <p:nvPr/>
        </p:nvSpPr>
        <p:spPr>
          <a:xfrm>
            <a:off x="5491149" y="3465363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/>
          </a:p>
        </p:txBody>
      </p:sp>
      <p:sp>
        <p:nvSpPr>
          <p:cNvPr id="292" name="Rechteck 291"/>
          <p:cNvSpPr/>
          <p:nvPr/>
        </p:nvSpPr>
        <p:spPr>
          <a:xfrm>
            <a:off x="5331164" y="3367405"/>
            <a:ext cx="570990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027340" y="341160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4" name="Rechteck 293"/>
          <p:cNvSpPr/>
          <p:nvPr/>
        </p:nvSpPr>
        <p:spPr>
          <a:xfrm>
            <a:off x="6098120" y="3464481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/>
          </a:p>
        </p:txBody>
      </p:sp>
      <p:sp>
        <p:nvSpPr>
          <p:cNvPr id="295" name="Rechteck 294"/>
          <p:cNvSpPr/>
          <p:nvPr/>
        </p:nvSpPr>
        <p:spPr>
          <a:xfrm>
            <a:off x="5899663" y="3366523"/>
            <a:ext cx="609462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320</Words>
  <Application>Microsoft Macintosh PowerPoint</Application>
  <PresentationFormat>Bildschirmpräsentation (4:3)</PresentationFormat>
  <Paragraphs>202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LT Std 67 Medium Condensed</vt:lpstr>
      <vt:lpstr>ultraschall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64</cp:revision>
  <cp:lastPrinted>2017-02-19T13:21:29Z</cp:lastPrinted>
  <dcterms:created xsi:type="dcterms:W3CDTF">2017-01-06T18:35:58Z</dcterms:created>
  <dcterms:modified xsi:type="dcterms:W3CDTF">2017-03-06T21:13:05Z</dcterms:modified>
</cp:coreProperties>
</file>