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2"/>
  </p:normalViewPr>
  <p:slideViewPr>
    <p:cSldViewPr snapToGrid="0" snapToObjects="1">
      <p:cViewPr>
        <p:scale>
          <a:sx n="140" d="100"/>
          <a:sy n="140" d="100"/>
        </p:scale>
        <p:origin x="140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26.02.17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0443" y="34505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383369" y="3349455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5446580" y="3389487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14273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64534" y="3182765"/>
            <a:ext cx="577402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749768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0" name="Abgerundetes Rechteck 199"/>
          <p:cNvSpPr/>
          <p:nvPr/>
        </p:nvSpPr>
        <p:spPr>
          <a:xfrm>
            <a:off x="130857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2" name="Abgerundetes Rechteck 201"/>
          <p:cNvSpPr/>
          <p:nvPr/>
        </p:nvSpPr>
        <p:spPr>
          <a:xfrm>
            <a:off x="2517008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32598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4916820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0" name="Abgerundetes Rechteck 209"/>
          <p:cNvSpPr/>
          <p:nvPr/>
        </p:nvSpPr>
        <p:spPr>
          <a:xfrm>
            <a:off x="55168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461808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5998" y="3436679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Cough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-Button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 Lane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3.0.0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21654" y="315512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784865" y="3195152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302</Words>
  <Application>Microsoft Macintosh PowerPoint</Application>
  <PresentationFormat>Bildschirmpräsentation (4:3)</PresentationFormat>
  <Paragraphs>194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61</cp:revision>
  <cp:lastPrinted>2017-02-19T13:21:29Z</cp:lastPrinted>
  <dcterms:created xsi:type="dcterms:W3CDTF">2017-01-06T18:35:58Z</dcterms:created>
  <dcterms:modified xsi:type="dcterms:W3CDTF">2017-02-26T22:57:07Z</dcterms:modified>
</cp:coreProperties>
</file>