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82"/>
  </p:normalViewPr>
  <p:slideViewPr>
    <p:cSldViewPr snapToGrid="0" snapToObjects="1">
      <p:cViewPr>
        <p:scale>
          <a:sx n="235" d="100"/>
          <a:sy n="235" d="100"/>
        </p:scale>
        <p:origin x="-576" y="-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Cough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-Button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 Lane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3.0.2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813019" y="3332516"/>
            <a:ext cx="49404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</a:t>
            </a: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655383" y="430480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</Words>
  <Application>Microsoft Macintosh PowerPoint</Application>
  <PresentationFormat>Bildschirmpräsentation (4:3)</PresentationFormat>
  <Paragraphs>218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 LT Std 67 Medium Condensed</vt:lpstr>
      <vt:lpstr>ultraschall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75</cp:revision>
  <cp:lastPrinted>2017-03-07T13:50:06Z</cp:lastPrinted>
  <dcterms:created xsi:type="dcterms:W3CDTF">2017-01-06T18:35:58Z</dcterms:created>
  <dcterms:modified xsi:type="dcterms:W3CDTF">2017-03-07T13:53:30Z</dcterms:modified>
</cp:coreProperties>
</file>