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9437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"/>
    <p:restoredTop sz="94704"/>
  </p:normalViewPr>
  <p:slideViewPr>
    <p:cSldViewPr snapToGrid="0" snapToObjects="1">
      <p:cViewPr>
        <p:scale>
          <a:sx n="284" d="100"/>
          <a:sy n="284" d="100"/>
        </p:scale>
        <p:origin x="-6312" y="-2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F8CED-0623-C742-B972-F53D35E16E19}" type="datetimeFigureOut">
              <a:rPr lang="de-DE" smtClean="0"/>
              <a:t>28.12.17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31FB8-7516-F949-AF92-3B702630B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9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31FB8-7516-F949-AF92-3B702630BA7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28.12.17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28.12.17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28.12.17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28.12.17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28.12.17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28.12.17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28.12.17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28.12.17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28.12.17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28.12.17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28.12.17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92CC-6688-1145-811E-FE1ABB97A7A4}" type="datetimeFigureOut">
              <a:rPr lang="de-DE" smtClean="0"/>
              <a:t>28.12.17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Abgerundetes Rechteck 357"/>
          <p:cNvSpPr/>
          <p:nvPr/>
        </p:nvSpPr>
        <p:spPr>
          <a:xfrm>
            <a:off x="271233" y="257128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55" name="Abgerundetes Rechteck 354"/>
          <p:cNvSpPr/>
          <p:nvPr/>
        </p:nvSpPr>
        <p:spPr>
          <a:xfrm>
            <a:off x="3121446" y="3768537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56" name="Textfeld 355"/>
          <p:cNvSpPr txBox="1"/>
          <p:nvPr/>
        </p:nvSpPr>
        <p:spPr>
          <a:xfrm>
            <a:off x="3266917" y="3757663"/>
            <a:ext cx="39889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Follow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Mode</a:t>
            </a:r>
          </a:p>
        </p:txBody>
      </p:sp>
      <p:sp>
        <p:nvSpPr>
          <p:cNvPr id="354" name="Abgerundetes Rechteck 353"/>
          <p:cNvSpPr/>
          <p:nvPr/>
        </p:nvSpPr>
        <p:spPr>
          <a:xfrm>
            <a:off x="4318774" y="3769138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4020078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51" name="Abgerundetes Rechteck 350"/>
          <p:cNvSpPr/>
          <p:nvPr/>
        </p:nvSpPr>
        <p:spPr>
          <a:xfrm>
            <a:off x="4018515" y="4346182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43" name="Abgerundetes Rechteck 342"/>
          <p:cNvSpPr/>
          <p:nvPr/>
        </p:nvSpPr>
        <p:spPr>
          <a:xfrm>
            <a:off x="3999983" y="2137289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9" name="Abgerundetes Rechteck 318"/>
          <p:cNvSpPr/>
          <p:nvPr/>
        </p:nvSpPr>
        <p:spPr>
          <a:xfrm>
            <a:off x="901146" y="2140490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1" name="Abgerundetes Rechteck 320"/>
          <p:cNvSpPr/>
          <p:nvPr/>
        </p:nvSpPr>
        <p:spPr>
          <a:xfrm>
            <a:off x="1522378" y="2140376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2" name="Abgerundetes Rechteck 321"/>
          <p:cNvSpPr/>
          <p:nvPr/>
        </p:nvSpPr>
        <p:spPr>
          <a:xfrm>
            <a:off x="2143610" y="2140262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3" name="Abgerundetes Rechteck 322"/>
          <p:cNvSpPr/>
          <p:nvPr/>
        </p:nvSpPr>
        <p:spPr>
          <a:xfrm>
            <a:off x="2759431" y="2140148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4" name="Abgerundetes Rechteck 323"/>
          <p:cNvSpPr/>
          <p:nvPr/>
        </p:nvSpPr>
        <p:spPr>
          <a:xfrm>
            <a:off x="3380663" y="2140034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5" name="Abgerundetes Rechteck 314"/>
          <p:cNvSpPr/>
          <p:nvPr/>
        </p:nvSpPr>
        <p:spPr>
          <a:xfrm>
            <a:off x="5519438" y="3773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0" name="Abgerundetes Rechteck 309"/>
          <p:cNvSpPr/>
          <p:nvPr/>
        </p:nvSpPr>
        <p:spPr>
          <a:xfrm>
            <a:off x="4618424" y="434507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7" name="Abgerundetes Rechteck 306"/>
          <p:cNvSpPr/>
          <p:nvPr/>
        </p:nvSpPr>
        <p:spPr>
          <a:xfrm>
            <a:off x="4918021" y="377105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4" name="Abgerundetes Rechteck 303"/>
          <p:cNvSpPr/>
          <p:nvPr/>
        </p:nvSpPr>
        <p:spPr>
          <a:xfrm>
            <a:off x="2519035" y="3773947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7" name="Textfeld 296"/>
          <p:cNvSpPr txBox="1"/>
          <p:nvPr/>
        </p:nvSpPr>
        <p:spPr>
          <a:xfrm>
            <a:off x="4106358" y="3748929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Height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8" name="Abgerundetes Rechteck 287"/>
          <p:cNvSpPr/>
          <p:nvPr/>
        </p:nvSpPr>
        <p:spPr>
          <a:xfrm>
            <a:off x="1297753" y="37653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7" name="Abgerundetes Rechteck 286"/>
          <p:cNvSpPr/>
          <p:nvPr/>
        </p:nvSpPr>
        <p:spPr>
          <a:xfrm>
            <a:off x="1767162" y="3171503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0" name="Abgerundetes Rechteck 269"/>
          <p:cNvSpPr/>
          <p:nvPr/>
        </p:nvSpPr>
        <p:spPr>
          <a:xfrm>
            <a:off x="3416663" y="4346778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4" name="Abgerundetes Rechteck 273"/>
          <p:cNvSpPr/>
          <p:nvPr/>
        </p:nvSpPr>
        <p:spPr>
          <a:xfrm>
            <a:off x="6415726" y="4344972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8" name="Abgerundetes Rechteck 267"/>
          <p:cNvSpPr/>
          <p:nvPr/>
        </p:nvSpPr>
        <p:spPr>
          <a:xfrm>
            <a:off x="7910232" y="376224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9" name="Textfeld 268"/>
          <p:cNvSpPr txBox="1"/>
          <p:nvPr/>
        </p:nvSpPr>
        <p:spPr>
          <a:xfrm>
            <a:off x="7690032" y="3780472"/>
            <a:ext cx="75923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Mouse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Mode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8" name="Abgerundetes Rechteck 257"/>
          <p:cNvSpPr/>
          <p:nvPr/>
        </p:nvSpPr>
        <p:spPr>
          <a:xfrm>
            <a:off x="10078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0" name="Abgerundetes Rechteck 259"/>
          <p:cNvSpPr/>
          <p:nvPr/>
        </p:nvSpPr>
        <p:spPr>
          <a:xfrm>
            <a:off x="21979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2" name="Abgerundetes Rechteck 261"/>
          <p:cNvSpPr/>
          <p:nvPr/>
        </p:nvSpPr>
        <p:spPr>
          <a:xfrm>
            <a:off x="2807240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6" name="Abgerundetes Rechteck 255"/>
          <p:cNvSpPr/>
          <p:nvPr/>
        </p:nvSpPr>
        <p:spPr>
          <a:xfrm>
            <a:off x="1602977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7" name="Textfeld 256"/>
          <p:cNvSpPr txBox="1"/>
          <p:nvPr/>
        </p:nvSpPr>
        <p:spPr>
          <a:xfrm>
            <a:off x="1556206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5354571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363189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476232" y="3174542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Edit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22668" y="344400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</a:t>
            </a:r>
            <a:endParaRPr lang="de-DE" sz="105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217376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00301" y="4333581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Chapter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52455" y="4640484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149391" y="448621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91662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871739" y="3785107"/>
            <a:ext cx="759239" cy="2846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Split Items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>
              <a:lnSpc>
                <a:spcPts val="500"/>
              </a:lnSpc>
            </a:pPr>
            <a:r>
              <a:rPr lang="de-DE" sz="10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850564" y="404967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850667" y="385518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" name="Rechteck 2"/>
          <p:cNvSpPr/>
          <p:nvPr/>
        </p:nvSpPr>
        <p:spPr>
          <a:xfrm>
            <a:off x="5243927" y="4583655"/>
            <a:ext cx="537327" cy="188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8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T-2 Marker</a:t>
            </a:r>
          </a:p>
        </p:txBody>
      </p:sp>
      <p:sp>
        <p:nvSpPr>
          <p:cNvPr id="7" name="Rechteck 6"/>
          <p:cNvSpPr/>
          <p:nvPr/>
        </p:nvSpPr>
        <p:spPr>
          <a:xfrm>
            <a:off x="5212602" y="4526244"/>
            <a:ext cx="57259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Named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268822" y="4346279"/>
            <a:ext cx="638144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35145" y="435023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70019" y="4559894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7610042" y="4346279"/>
            <a:ext cx="1244026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8453592" y="434844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8197814" y="4558098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1465491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443190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700366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6543084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6520783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777959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292716" y="314306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ultraschall" charset="-127"/>
                <a:ea typeface="ultraschall" charset="-127"/>
                <a:cs typeface="ultraschall" charset="-127"/>
              </a:rPr>
              <a:t>5</a:t>
            </a:r>
            <a:endParaRPr lang="de-DE" sz="12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137416" y="43231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ultraschall" charset="-127"/>
                <a:ea typeface="ultraschall" charset="-127"/>
                <a:cs typeface="ultraschall" charset="-127"/>
              </a:rPr>
              <a:t>6</a:t>
            </a:r>
            <a:endParaRPr lang="de-DE" sz="12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858113" y="370889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7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139420" y="317406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316546" y="3447615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9584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743317" y="317700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921380" y="346153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860537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6053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1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822512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1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5668001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67958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634838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9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626893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627565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2309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0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7492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77727" y="212642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Clear all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Selections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26078" y="2300121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esc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2073566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060692" y="518151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257355" y="5231174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19409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797108" y="518824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993771" y="5237898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461808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4742931" y="2116773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Setup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4580062" y="231635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F7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574061" y="210622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q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66" name="Abgerundetes Rechteck 65"/>
          <p:cNvSpPr/>
          <p:nvPr/>
        </p:nvSpPr>
        <p:spPr>
          <a:xfrm>
            <a:off x="5243768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368612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Recording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5205743" y="23168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F8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183456" y="2106688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w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0" name="Abgerundetes Rechteck 69"/>
          <p:cNvSpPr/>
          <p:nvPr/>
        </p:nvSpPr>
        <p:spPr>
          <a:xfrm>
            <a:off x="586623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5828205" y="231196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F9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5816067" y="210183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e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981510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Editing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648946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451442" y="2316787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F10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435337" y="210666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r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600022" y="2122055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Storyboard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2821869" y="4934941"/>
            <a:ext cx="2900398" cy="565152"/>
          </a:xfrm>
          <a:prstGeom prst="roundRect">
            <a:avLst>
              <a:gd name="adj" fmla="val 871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190498" y="5230911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space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898408" y="4980127"/>
            <a:ext cx="7473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Pause 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8352646" y="3165895"/>
            <a:ext cx="508768" cy="1090756"/>
            <a:chOff x="8352646" y="2114475"/>
            <a:chExt cx="508768" cy="1053139"/>
          </a:xfrm>
        </p:grpSpPr>
        <p:sp>
          <p:nvSpPr>
            <p:cNvPr id="82" name="Abgerundetes Rechteck 81"/>
            <p:cNvSpPr/>
            <p:nvPr/>
          </p:nvSpPr>
          <p:spPr>
            <a:xfrm>
              <a:off x="8352646" y="2114475"/>
              <a:ext cx="508768" cy="471867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8511007" y="2489200"/>
              <a:ext cx="350407" cy="678414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8463926" y="2237816"/>
              <a:ext cx="390784" cy="344361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</p:grpSp>
      <p:sp>
        <p:nvSpPr>
          <p:cNvPr id="85" name="Rechteck 84"/>
          <p:cNvSpPr/>
          <p:nvPr/>
        </p:nvSpPr>
        <p:spPr>
          <a:xfrm>
            <a:off x="8512978" y="39232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⏎</a:t>
            </a:r>
            <a:endParaRPr lang="de-DE" sz="8800" b="1" dirty="0"/>
          </a:p>
        </p:txBody>
      </p:sp>
      <p:sp>
        <p:nvSpPr>
          <p:cNvPr id="86" name="Textfeld 85"/>
          <p:cNvSpPr txBox="1"/>
          <p:nvPr/>
        </p:nvSpPr>
        <p:spPr>
          <a:xfrm>
            <a:off x="8415068" y="320969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371495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3753420" y="3765803"/>
            <a:ext cx="5007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Group</a:t>
            </a: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661757" y="4054780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477046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808929" y="3090266"/>
            <a:ext cx="500728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Ungroup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7266" y="3461539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1" name="Abgerundetes Rechteck 100"/>
          <p:cNvSpPr/>
          <p:nvPr/>
        </p:nvSpPr>
        <p:spPr>
          <a:xfrm>
            <a:off x="146147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145989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2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142186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2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4" name="Abgerundetes Rechteck 103"/>
          <p:cNvSpPr/>
          <p:nvPr/>
        </p:nvSpPr>
        <p:spPr>
          <a:xfrm>
            <a:off x="2062403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06670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3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202867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3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7" name="Abgerundetes Rechteck 106"/>
          <p:cNvSpPr/>
          <p:nvPr/>
        </p:nvSpPr>
        <p:spPr>
          <a:xfrm>
            <a:off x="2663336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2673506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4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2635481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4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0" name="Abgerundetes Rechteck 109"/>
          <p:cNvSpPr/>
          <p:nvPr/>
        </p:nvSpPr>
        <p:spPr>
          <a:xfrm>
            <a:off x="3264269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3280312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5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242287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5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3" name="Abgerundetes Rechteck 112"/>
          <p:cNvSpPr/>
          <p:nvPr/>
        </p:nvSpPr>
        <p:spPr>
          <a:xfrm>
            <a:off x="3865202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887118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6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3849093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6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6" name="Abgerundetes Rechteck 115"/>
          <p:cNvSpPr/>
          <p:nvPr/>
        </p:nvSpPr>
        <p:spPr>
          <a:xfrm>
            <a:off x="4466135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49392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445589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9" name="Abgerundetes Rechteck 118"/>
          <p:cNvSpPr/>
          <p:nvPr/>
        </p:nvSpPr>
        <p:spPr>
          <a:xfrm>
            <a:off x="5067068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510073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8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50627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8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35687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3653910" y="3177107"/>
            <a:ext cx="47078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new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3530743" y="3445087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3547180" y="3175383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5813122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5875265" y="434050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Preferences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5768982" y="4619701"/>
            <a:ext cx="2167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,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777457" y="432467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420369" y="341248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3" name="Rechteck 132"/>
          <p:cNvSpPr/>
          <p:nvPr/>
        </p:nvSpPr>
        <p:spPr>
          <a:xfrm>
            <a:off x="3642049" y="3350575"/>
            <a:ext cx="46358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Text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/>
          </a:p>
        </p:txBody>
      </p:sp>
      <p:sp>
        <p:nvSpPr>
          <p:cNvPr id="134" name="Abgerundetes Rechteck 133"/>
          <p:cNvSpPr/>
          <p:nvPr/>
        </p:nvSpPr>
        <p:spPr>
          <a:xfrm>
            <a:off x="297285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2926795" y="3455506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901323" y="32472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7" name="Rechteck 136"/>
          <p:cNvSpPr/>
          <p:nvPr/>
        </p:nvSpPr>
        <p:spPr>
          <a:xfrm>
            <a:off x="2958003" y="3300328"/>
            <a:ext cx="57419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Region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</a:t>
            </a:r>
            <a:endParaRPr lang="de-DE" sz="500" dirty="0"/>
          </a:p>
        </p:txBody>
      </p:sp>
      <p:sp>
        <p:nvSpPr>
          <p:cNvPr id="138" name="Rechteck 137"/>
          <p:cNvSpPr/>
          <p:nvPr/>
        </p:nvSpPr>
        <p:spPr>
          <a:xfrm>
            <a:off x="3078736" y="3453085"/>
            <a:ext cx="44595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Routing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Matrix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76524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7721108" y="3446788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+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7917509" y="3191909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in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7014819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6970679" y="4624787"/>
            <a:ext cx="232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7151745" y="434519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579972" y="4626278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Y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7063744" y="4457030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974880" y="448559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1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149" name="Abgerundetes Rechteck 148"/>
          <p:cNvSpPr/>
          <p:nvPr/>
        </p:nvSpPr>
        <p:spPr>
          <a:xfrm>
            <a:off x="8064484" y="2586011"/>
            <a:ext cx="79693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8117463" y="2571624"/>
            <a:ext cx="866345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Remove Items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or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8624335" y="2871486"/>
            <a:ext cx="306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←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8265542" y="2661427"/>
            <a:ext cx="644728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last Marker</a:t>
            </a:r>
            <a:endParaRPr lang="de-DE" sz="500" dirty="0"/>
          </a:p>
        </p:txBody>
      </p:sp>
      <p:sp>
        <p:nvSpPr>
          <p:cNvPr id="153" name="Rechteck 152"/>
          <p:cNvSpPr/>
          <p:nvPr/>
        </p:nvSpPr>
        <p:spPr>
          <a:xfrm>
            <a:off x="8188157" y="260954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54" name="Rechteck 153"/>
          <p:cNvSpPr/>
          <p:nvPr/>
        </p:nvSpPr>
        <p:spPr>
          <a:xfrm>
            <a:off x="7898114" y="2737894"/>
            <a:ext cx="1012051" cy="15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 Del. Time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8187019" y="2814599"/>
            <a:ext cx="741553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Time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8085455" y="280130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57" name="Abgerundetes Rechteck 156"/>
          <p:cNvSpPr/>
          <p:nvPr/>
        </p:nvSpPr>
        <p:spPr>
          <a:xfrm>
            <a:off x="73252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7281073" y="403618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Ä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7099341" y="378130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0" name="Abgerundetes Rechteck 159"/>
          <p:cNvSpPr/>
          <p:nvPr/>
        </p:nvSpPr>
        <p:spPr>
          <a:xfrm>
            <a:off x="611760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6156070" y="3772301"/>
            <a:ext cx="500728" cy="2878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Lock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2" name="Textfeld 161"/>
          <p:cNvSpPr txBox="1"/>
          <p:nvPr/>
        </p:nvSpPr>
        <p:spPr>
          <a:xfrm>
            <a:off x="6064407" y="4061278"/>
            <a:ext cx="243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1857814" y="3988250"/>
            <a:ext cx="635109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 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&amp;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Name  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416623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122093" y="3455219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4403714" y="3344806"/>
            <a:ext cx="39889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Undo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283684" y="3328856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68" name="Abgerundetes Rechteck 167"/>
          <p:cNvSpPr/>
          <p:nvPr/>
        </p:nvSpPr>
        <p:spPr>
          <a:xfrm>
            <a:off x="7762092" y="4934872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0" name="Abgerundetes Rechteck 169"/>
          <p:cNvSpPr/>
          <p:nvPr/>
        </p:nvSpPr>
        <p:spPr>
          <a:xfrm>
            <a:off x="7762092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1" name="Abgerundetes Rechteck 170"/>
          <p:cNvSpPr/>
          <p:nvPr/>
        </p:nvSpPr>
        <p:spPr>
          <a:xfrm>
            <a:off x="8359450" y="5226379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2" name="Abgerundetes Rechteck 171"/>
          <p:cNvSpPr/>
          <p:nvPr/>
        </p:nvSpPr>
        <p:spPr>
          <a:xfrm>
            <a:off x="7168724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808886" y="4929727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7772627" y="5224676"/>
            <a:ext cx="535724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710891" y="50292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/>
              <a:t>▲</a:t>
            </a:r>
            <a:endParaRPr lang="de-DE" sz="800"/>
          </a:p>
        </p:txBody>
      </p:sp>
      <p:sp>
        <p:nvSpPr>
          <p:cNvPr id="175" name="Textfeld 174"/>
          <p:cNvSpPr txBox="1"/>
          <p:nvPr/>
        </p:nvSpPr>
        <p:spPr>
          <a:xfrm>
            <a:off x="7712091" y="53256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▼</a:t>
            </a:r>
            <a:endParaRPr lang="de-DE" sz="800" dirty="0"/>
          </a:p>
        </p:txBody>
      </p:sp>
      <p:sp>
        <p:nvSpPr>
          <p:cNvPr id="176" name="Textfeld 175"/>
          <p:cNvSpPr txBox="1"/>
          <p:nvPr/>
        </p:nvSpPr>
        <p:spPr>
          <a:xfrm>
            <a:off x="8296015" y="5261443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7" name="Textfeld 176"/>
          <p:cNvSpPr txBox="1"/>
          <p:nvPr/>
        </p:nvSpPr>
        <p:spPr>
          <a:xfrm rot="10800000">
            <a:off x="7450703" y="5264130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8" name="Textfeld 177"/>
          <p:cNvSpPr txBox="1"/>
          <p:nvPr/>
        </p:nvSpPr>
        <p:spPr>
          <a:xfrm>
            <a:off x="7211476" y="5201060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Previous</a:t>
            </a:r>
            <a:endParaRPr lang="de-DE" sz="500" dirty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7111778" y="5206536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8240755" y="5208173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8429057" y="519924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2" name="Abgerundetes Rechteck 181"/>
          <p:cNvSpPr/>
          <p:nvPr/>
        </p:nvSpPr>
        <p:spPr>
          <a:xfrm>
            <a:off x="745814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7414000" y="2857536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´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7415963" y="2602657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Edit Cursor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Play Cursor</a:t>
            </a:r>
          </a:p>
        </p:txBody>
      </p:sp>
      <p:sp>
        <p:nvSpPr>
          <p:cNvPr id="188" name="Abgerundetes Rechteck 187"/>
          <p:cNvSpPr/>
          <p:nvPr/>
        </p:nvSpPr>
        <p:spPr>
          <a:xfrm>
            <a:off x="6864684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6826659" y="2859035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ß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0" name="Abgerundetes Rechteck 189"/>
          <p:cNvSpPr/>
          <p:nvPr/>
        </p:nvSpPr>
        <p:spPr>
          <a:xfrm>
            <a:off x="116607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1" name="Textfeld 190"/>
          <p:cNvSpPr txBox="1"/>
          <p:nvPr/>
        </p:nvSpPr>
        <p:spPr>
          <a:xfrm>
            <a:off x="1128045" y="3444214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Q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733542" y="3453985"/>
            <a:ext cx="28405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6" name="Abgerundetes Rechteck 195"/>
          <p:cNvSpPr/>
          <p:nvPr/>
        </p:nvSpPr>
        <p:spPr>
          <a:xfrm>
            <a:off x="7168724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7130699" y="3441370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Ü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8" name="Abgerundetes Rechteck 197"/>
          <p:cNvSpPr/>
          <p:nvPr/>
        </p:nvSpPr>
        <p:spPr>
          <a:xfrm>
            <a:off x="269655" y="3173686"/>
            <a:ext cx="785759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9" name="Textfeld 198"/>
          <p:cNvSpPr txBox="1"/>
          <p:nvPr/>
        </p:nvSpPr>
        <p:spPr>
          <a:xfrm>
            <a:off x="235381" y="3375167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⇥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1270548" y="4040765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3" name="Textfeld 202"/>
          <p:cNvSpPr txBox="1"/>
          <p:nvPr/>
        </p:nvSpPr>
        <p:spPr>
          <a:xfrm>
            <a:off x="2478983" y="403957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4278995" y="4043086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9" name="Textfeld 208"/>
          <p:cNvSpPr txBox="1"/>
          <p:nvPr/>
        </p:nvSpPr>
        <p:spPr>
          <a:xfrm>
            <a:off x="4878795" y="4027695"/>
            <a:ext cx="24397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1" name="Textfeld 210"/>
          <p:cNvSpPr txBox="1"/>
          <p:nvPr/>
        </p:nvSpPr>
        <p:spPr>
          <a:xfrm>
            <a:off x="5478779" y="4025956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2" name="Abgerundetes Rechteck 211"/>
          <p:cNvSpPr/>
          <p:nvPr/>
        </p:nvSpPr>
        <p:spPr>
          <a:xfrm>
            <a:off x="67244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3" name="Textfeld 212"/>
          <p:cNvSpPr txBox="1"/>
          <p:nvPr/>
        </p:nvSpPr>
        <p:spPr>
          <a:xfrm>
            <a:off x="6686388" y="4038068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Ö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7880176" y="4030871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#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1" name="Textfeld 220"/>
          <p:cNvSpPr txBox="1"/>
          <p:nvPr/>
        </p:nvSpPr>
        <p:spPr>
          <a:xfrm>
            <a:off x="3375987" y="4612399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3982053" y="4611491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B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5" name="Textfeld 224"/>
          <p:cNvSpPr txBox="1"/>
          <p:nvPr/>
        </p:nvSpPr>
        <p:spPr>
          <a:xfrm>
            <a:off x="4580062" y="4609314"/>
            <a:ext cx="261610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6380654" y="4620694"/>
            <a:ext cx="21672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0" name="Abgerundetes Rechteck 229"/>
          <p:cNvSpPr/>
          <p:nvPr/>
        </p:nvSpPr>
        <p:spPr>
          <a:xfrm>
            <a:off x="861232" y="4939926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1056062" y="5237666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2" name="Abgerundetes Rechteck 231"/>
          <p:cNvSpPr/>
          <p:nvPr/>
        </p:nvSpPr>
        <p:spPr>
          <a:xfrm>
            <a:off x="268822" y="4939778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3" name="Textfeld 232"/>
          <p:cNvSpPr txBox="1"/>
          <p:nvPr/>
        </p:nvSpPr>
        <p:spPr>
          <a:xfrm>
            <a:off x="463652" y="5237518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4" name="Abgerundetes Rechteck 233"/>
          <p:cNvSpPr/>
          <p:nvPr/>
        </p:nvSpPr>
        <p:spPr>
          <a:xfrm>
            <a:off x="268320" y="3772794"/>
            <a:ext cx="940728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5" name="Textfeld 234"/>
          <p:cNvSpPr txBox="1"/>
          <p:nvPr/>
        </p:nvSpPr>
        <p:spPr>
          <a:xfrm>
            <a:off x="254068" y="3981582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⇪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7" name="Textfeld 236"/>
          <p:cNvSpPr txBox="1"/>
          <p:nvPr/>
        </p:nvSpPr>
        <p:spPr>
          <a:xfrm>
            <a:off x="862802" y="232169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9" name="Textfeld 238"/>
          <p:cNvSpPr txBox="1"/>
          <p:nvPr/>
        </p:nvSpPr>
        <p:spPr>
          <a:xfrm>
            <a:off x="1484587" y="2321072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1" name="Textfeld 240"/>
          <p:cNvSpPr txBox="1"/>
          <p:nvPr/>
        </p:nvSpPr>
        <p:spPr>
          <a:xfrm>
            <a:off x="2104591" y="232671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F3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3" name="Textfeld 242"/>
          <p:cNvSpPr txBox="1"/>
          <p:nvPr/>
        </p:nvSpPr>
        <p:spPr>
          <a:xfrm>
            <a:off x="2715876" y="23247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F4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350914" y="232336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F5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7" name="Textfeld 246"/>
          <p:cNvSpPr txBox="1"/>
          <p:nvPr/>
        </p:nvSpPr>
        <p:spPr>
          <a:xfrm>
            <a:off x="3956825" y="232314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F6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8" name="Abgerundetes Rechteck 247"/>
          <p:cNvSpPr/>
          <p:nvPr/>
        </p:nvSpPr>
        <p:spPr>
          <a:xfrm>
            <a:off x="7111064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9" name="Textfeld 248"/>
          <p:cNvSpPr txBox="1"/>
          <p:nvPr/>
        </p:nvSpPr>
        <p:spPr>
          <a:xfrm>
            <a:off x="7073039" y="232314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0" name="Abgerundetes Rechteck 249"/>
          <p:cNvSpPr/>
          <p:nvPr/>
        </p:nvSpPr>
        <p:spPr>
          <a:xfrm>
            <a:off x="7737683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1" name="Textfeld 250"/>
          <p:cNvSpPr txBox="1"/>
          <p:nvPr/>
        </p:nvSpPr>
        <p:spPr>
          <a:xfrm>
            <a:off x="7699658" y="232272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2" name="Abgerundetes Rechteck 251"/>
          <p:cNvSpPr/>
          <p:nvPr/>
        </p:nvSpPr>
        <p:spPr>
          <a:xfrm>
            <a:off x="8353581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3" name="Textfeld 252"/>
          <p:cNvSpPr txBox="1"/>
          <p:nvPr/>
        </p:nvSpPr>
        <p:spPr>
          <a:xfrm>
            <a:off x="8295533" y="2314271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⌽</a:t>
            </a:r>
            <a:endParaRPr lang="de-DE" sz="800" b="1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4" name="Abgerundetes Rechteck 253"/>
          <p:cNvSpPr/>
          <p:nvPr/>
        </p:nvSpPr>
        <p:spPr>
          <a:xfrm>
            <a:off x="6566843" y="317483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6538885" y="3442198"/>
            <a:ext cx="25199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1389833" y="3782484"/>
            <a:ext cx="44755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Cycle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</a:t>
            </a: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241556" y="2859035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^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2178403" y="4613632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X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9" name="Textfeld 218"/>
          <p:cNvSpPr txBox="1"/>
          <p:nvPr/>
        </p:nvSpPr>
        <p:spPr>
          <a:xfrm>
            <a:off x="2784262" y="461239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973811" y="4619369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&lt;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9" name="Textfeld 258"/>
          <p:cNvSpPr txBox="1"/>
          <p:nvPr/>
        </p:nvSpPr>
        <p:spPr>
          <a:xfrm>
            <a:off x="961064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1" name="Textfeld 260"/>
          <p:cNvSpPr txBox="1"/>
          <p:nvPr/>
        </p:nvSpPr>
        <p:spPr>
          <a:xfrm>
            <a:off x="2151164" y="4339288"/>
            <a:ext cx="58596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3" name="Textfeld 262"/>
          <p:cNvSpPr txBox="1"/>
          <p:nvPr/>
        </p:nvSpPr>
        <p:spPr>
          <a:xfrm>
            <a:off x="2760469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4" name="Textfeld 263"/>
          <p:cNvSpPr txBox="1"/>
          <p:nvPr/>
        </p:nvSpPr>
        <p:spPr>
          <a:xfrm>
            <a:off x="6357511" y="3166681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Ripple-Cut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5840362" y="4517922"/>
            <a:ext cx="518091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Action List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6" name="Textfeld 265"/>
          <p:cNvSpPr txBox="1"/>
          <p:nvPr/>
        </p:nvSpPr>
        <p:spPr>
          <a:xfrm>
            <a:off x="2329456" y="451523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Cut</a:t>
            </a:r>
          </a:p>
        </p:txBody>
      </p:sp>
      <p:sp>
        <p:nvSpPr>
          <p:cNvPr id="267" name="Rechteck 266"/>
          <p:cNvSpPr/>
          <p:nvPr/>
        </p:nvSpPr>
        <p:spPr>
          <a:xfrm>
            <a:off x="2231648" y="449941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grpSp>
        <p:nvGrpSpPr>
          <p:cNvPr id="90" name="Gruppierung 89"/>
          <p:cNvGrpSpPr/>
          <p:nvPr/>
        </p:nvGrpSpPr>
        <p:grpSpPr>
          <a:xfrm>
            <a:off x="6186102" y="3829582"/>
            <a:ext cx="114057" cy="116842"/>
            <a:chOff x="5316546" y="588673"/>
            <a:chExt cx="351455" cy="360036"/>
          </a:xfrm>
        </p:grpSpPr>
        <p:sp>
          <p:nvSpPr>
            <p:cNvPr id="4" name="Abgerundetes Rechteck 3"/>
            <p:cNvSpPr/>
            <p:nvPr/>
          </p:nvSpPr>
          <p:spPr>
            <a:xfrm>
              <a:off x="5316546" y="700233"/>
              <a:ext cx="351455" cy="24847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135104">
              <a:off x="5415255" y="588673"/>
              <a:ext cx="168732" cy="191667"/>
            </a:xfrm>
            <a:prstGeom prst="arc">
              <a:avLst>
                <a:gd name="adj1" fmla="val 10213442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2" name="Textfeld 271"/>
          <p:cNvSpPr txBox="1"/>
          <p:nvPr/>
        </p:nvSpPr>
        <p:spPr>
          <a:xfrm>
            <a:off x="6208138" y="441164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3" name="Textfeld 272"/>
          <p:cNvSpPr txBox="1"/>
          <p:nvPr/>
        </p:nvSpPr>
        <p:spPr>
          <a:xfrm>
            <a:off x="6375251" y="42530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ultraschall" charset="-127"/>
                <a:ea typeface="ultraschall" charset="-127"/>
                <a:cs typeface="ultraschall" charset="-127"/>
              </a:rPr>
              <a:t>0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5" name="Textfeld 274"/>
          <p:cNvSpPr txBox="1"/>
          <p:nvPr/>
        </p:nvSpPr>
        <p:spPr>
          <a:xfrm>
            <a:off x="2437813" y="457957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ultraschall" charset="-127"/>
                <a:ea typeface="ultraschall" charset="-127"/>
                <a:cs typeface="ultraschall" charset="-127"/>
              </a:rPr>
              <a:t>9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546893" y="4349331"/>
            <a:ext cx="425116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Volume</a:t>
            </a:r>
          </a:p>
          <a:p>
            <a:pPr algn="r">
              <a:lnSpc>
                <a:spcPts val="500"/>
              </a:lnSpc>
            </a:pP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4163986" y="4335308"/>
            <a:ext cx="39889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Open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Project Folder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3233150" y="3754905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3086723" y="4038068"/>
            <a:ext cx="24718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9" name="Textfeld 278"/>
          <p:cNvSpPr txBox="1"/>
          <p:nvPr/>
        </p:nvSpPr>
        <p:spPr>
          <a:xfrm>
            <a:off x="3974606" y="430256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v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237202" y="4011279"/>
            <a:ext cx="425116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</a:t>
            </a:r>
          </a:p>
          <a:p>
            <a:pPr algn="r">
              <a:lnSpc>
                <a:spcPts val="500"/>
              </a:lnSpc>
            </a:pP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Labels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3233059" y="4035258"/>
            <a:ext cx="43152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FX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2957557" y="4624787"/>
            <a:ext cx="38824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Color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Picker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3" name="Textfeld 282"/>
          <p:cNvSpPr txBox="1"/>
          <p:nvPr/>
        </p:nvSpPr>
        <p:spPr>
          <a:xfrm>
            <a:off x="4016891" y="298296"/>
            <a:ext cx="11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err="1" smtClean="0">
                <a:solidFill>
                  <a:schemeClr val="bg2">
                    <a:lumMod val="50000"/>
                  </a:schemeClr>
                </a:solidFill>
                <a:latin typeface="ultraschall" charset="-127"/>
                <a:ea typeface="ultraschall" charset="-127"/>
                <a:cs typeface="ultraschall" charset="-127"/>
              </a:rPr>
              <a:t>ß</a:t>
            </a:r>
            <a:endParaRPr lang="de-DE" sz="8800" dirty="0">
              <a:solidFill>
                <a:schemeClr val="bg2">
                  <a:lumMod val="50000"/>
                </a:schemeClr>
              </a:solidFill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78718" y="6303821"/>
            <a:ext cx="1044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Version: 3.1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4" name="Textfeld 283"/>
          <p:cNvSpPr txBox="1"/>
          <p:nvPr/>
        </p:nvSpPr>
        <p:spPr>
          <a:xfrm>
            <a:off x="3927112" y="6303820"/>
            <a:ext cx="505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Visit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Add-on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folder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distribution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own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760840" y="3142058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86" name="Rechteck 285"/>
          <p:cNvSpPr/>
          <p:nvPr/>
        </p:nvSpPr>
        <p:spPr>
          <a:xfrm>
            <a:off x="1824051" y="3182090"/>
            <a:ext cx="49084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Stretch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89" name="Rechteck 288"/>
          <p:cNvSpPr/>
          <p:nvPr/>
        </p:nvSpPr>
        <p:spPr>
          <a:xfrm>
            <a:off x="6653555" y="3432354"/>
            <a:ext cx="45717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Relative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3560046" y="328966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1" name="Rechteck 290"/>
          <p:cNvSpPr/>
          <p:nvPr/>
        </p:nvSpPr>
        <p:spPr>
          <a:xfrm>
            <a:off x="5491149" y="3465363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/>
          </a:p>
        </p:txBody>
      </p:sp>
      <p:sp>
        <p:nvSpPr>
          <p:cNvPr id="292" name="Rechteck 291"/>
          <p:cNvSpPr/>
          <p:nvPr/>
        </p:nvSpPr>
        <p:spPr>
          <a:xfrm>
            <a:off x="5331164" y="3367405"/>
            <a:ext cx="570990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027340" y="3411600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4" name="Rechteck 293"/>
          <p:cNvSpPr/>
          <p:nvPr/>
        </p:nvSpPr>
        <p:spPr>
          <a:xfrm>
            <a:off x="6098120" y="3464481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/>
          </a:p>
        </p:txBody>
      </p:sp>
      <p:sp>
        <p:nvSpPr>
          <p:cNvPr id="295" name="Rechteck 294"/>
          <p:cNvSpPr/>
          <p:nvPr/>
        </p:nvSpPr>
        <p:spPr>
          <a:xfrm>
            <a:off x="5899663" y="3366523"/>
            <a:ext cx="609462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8" name="Textfeld 297"/>
          <p:cNvSpPr txBox="1"/>
          <p:nvPr/>
        </p:nvSpPr>
        <p:spPr>
          <a:xfrm>
            <a:off x="2061449" y="4951864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9" name="Textfeld 298"/>
          <p:cNvSpPr txBox="1"/>
          <p:nvPr/>
        </p:nvSpPr>
        <p:spPr>
          <a:xfrm>
            <a:off x="5804788" y="495332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1784165" y="3332516"/>
            <a:ext cx="52290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1" name="Textfeld 300"/>
          <p:cNvSpPr txBox="1"/>
          <p:nvPr/>
        </p:nvSpPr>
        <p:spPr>
          <a:xfrm>
            <a:off x="3006354" y="3177876"/>
            <a:ext cx="5405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Repeat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2" name="Textfeld 301"/>
          <p:cNvSpPr txBox="1"/>
          <p:nvPr/>
        </p:nvSpPr>
        <p:spPr>
          <a:xfrm>
            <a:off x="1423693" y="3935589"/>
            <a:ext cx="669410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 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1323995" y="392977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05" name="Textfeld 304"/>
          <p:cNvSpPr txBox="1"/>
          <p:nvPr/>
        </p:nvSpPr>
        <p:spPr>
          <a:xfrm>
            <a:off x="2290184" y="3775438"/>
            <a:ext cx="759239" cy="220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Dynamic</a:t>
            </a:r>
            <a:b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Items</a:t>
            </a: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2510305" y="3916889"/>
            <a:ext cx="53893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Docker Visible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8" name="Textfeld 307"/>
          <p:cNvSpPr txBox="1"/>
          <p:nvPr/>
        </p:nvSpPr>
        <p:spPr>
          <a:xfrm>
            <a:off x="5023706" y="3778557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Jump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...</a:t>
            </a:r>
          </a:p>
        </p:txBody>
      </p:sp>
      <p:sp>
        <p:nvSpPr>
          <p:cNvPr id="309" name="Rechteck 308"/>
          <p:cNvSpPr/>
          <p:nvPr/>
        </p:nvSpPr>
        <p:spPr>
          <a:xfrm>
            <a:off x="4925898" y="3762730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4747438" y="4292530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2" name="Rechteck 311"/>
          <p:cNvSpPr/>
          <p:nvPr/>
        </p:nvSpPr>
        <p:spPr>
          <a:xfrm>
            <a:off x="4729422" y="4344836"/>
            <a:ext cx="436338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Normalize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  <p:sp>
        <p:nvSpPr>
          <p:cNvPr id="313" name="Rechteck 312"/>
          <p:cNvSpPr/>
          <p:nvPr/>
        </p:nvSpPr>
        <p:spPr>
          <a:xfrm>
            <a:off x="7838804" y="32706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4" name="Rechteck 313"/>
          <p:cNvSpPr/>
          <p:nvPr/>
        </p:nvSpPr>
        <p:spPr>
          <a:xfrm>
            <a:off x="7902015" y="3310664"/>
            <a:ext cx="3946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selected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  <p:sp>
        <p:nvSpPr>
          <p:cNvPr id="316" name="Textfeld 315"/>
          <p:cNvSpPr txBox="1"/>
          <p:nvPr/>
        </p:nvSpPr>
        <p:spPr>
          <a:xfrm>
            <a:off x="5560221" y="3780785"/>
            <a:ext cx="47469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Show </a:t>
            </a:r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Ultraschall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Keymap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5619298" y="3764958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6399952" y="4578662"/>
            <a:ext cx="566182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Mute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5" name="Textfeld 324"/>
          <p:cNvSpPr txBox="1"/>
          <p:nvPr/>
        </p:nvSpPr>
        <p:spPr>
          <a:xfrm>
            <a:off x="1003282" y="2112149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1</a:t>
            </a:r>
          </a:p>
        </p:txBody>
      </p:sp>
      <p:sp>
        <p:nvSpPr>
          <p:cNvPr id="326" name="Textfeld 325"/>
          <p:cNvSpPr txBox="1"/>
          <p:nvPr/>
        </p:nvSpPr>
        <p:spPr>
          <a:xfrm>
            <a:off x="839823" y="210305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q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950582" y="2221073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28" name="Rechteck 327"/>
          <p:cNvSpPr/>
          <p:nvPr/>
        </p:nvSpPr>
        <p:spPr>
          <a:xfrm>
            <a:off x="1007262" y="2274169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1</a:t>
            </a:r>
            <a:endParaRPr lang="de-DE" sz="500" dirty="0"/>
          </a:p>
        </p:txBody>
      </p:sp>
      <p:sp>
        <p:nvSpPr>
          <p:cNvPr id="329" name="Textfeld 328"/>
          <p:cNvSpPr txBox="1"/>
          <p:nvPr/>
        </p:nvSpPr>
        <p:spPr>
          <a:xfrm>
            <a:off x="1627439" y="2129890"/>
            <a:ext cx="46536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2</a:t>
            </a:r>
          </a:p>
        </p:txBody>
      </p:sp>
      <p:sp>
        <p:nvSpPr>
          <p:cNvPr id="330" name="Textfeld 329"/>
          <p:cNvSpPr txBox="1"/>
          <p:nvPr/>
        </p:nvSpPr>
        <p:spPr>
          <a:xfrm>
            <a:off x="1463525" y="211058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ultraschall" charset="-127"/>
                <a:ea typeface="ultraschall" charset="-127"/>
                <a:cs typeface="ultraschall" charset="-127"/>
              </a:rPr>
              <a:t>a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1574284" y="222859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32" name="Rechteck 331"/>
          <p:cNvSpPr/>
          <p:nvPr/>
        </p:nvSpPr>
        <p:spPr>
          <a:xfrm>
            <a:off x="1630964" y="2281693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2</a:t>
            </a:r>
            <a:endParaRPr lang="de-DE" sz="500" dirty="0"/>
          </a:p>
        </p:txBody>
      </p:sp>
      <p:sp>
        <p:nvSpPr>
          <p:cNvPr id="333" name="Textfeld 332"/>
          <p:cNvSpPr txBox="1"/>
          <p:nvPr/>
        </p:nvSpPr>
        <p:spPr>
          <a:xfrm>
            <a:off x="2250878" y="213707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3</a:t>
            </a:r>
          </a:p>
        </p:txBody>
      </p:sp>
      <p:sp>
        <p:nvSpPr>
          <p:cNvPr id="335" name="Rechteck 334"/>
          <p:cNvSpPr/>
          <p:nvPr/>
        </p:nvSpPr>
        <p:spPr>
          <a:xfrm>
            <a:off x="2197986" y="223612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36" name="Rechteck 335"/>
          <p:cNvSpPr/>
          <p:nvPr/>
        </p:nvSpPr>
        <p:spPr>
          <a:xfrm>
            <a:off x="2254666" y="2289217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3</a:t>
            </a:r>
            <a:endParaRPr lang="de-DE" sz="500" dirty="0"/>
          </a:p>
        </p:txBody>
      </p:sp>
      <p:sp>
        <p:nvSpPr>
          <p:cNvPr id="337" name="Textfeld 336"/>
          <p:cNvSpPr txBox="1"/>
          <p:nvPr/>
        </p:nvSpPr>
        <p:spPr>
          <a:xfrm>
            <a:off x="2868977" y="212931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4</a:t>
            </a:r>
          </a:p>
        </p:txBody>
      </p:sp>
      <p:sp>
        <p:nvSpPr>
          <p:cNvPr id="338" name="Textfeld 337"/>
          <p:cNvSpPr txBox="1"/>
          <p:nvPr/>
        </p:nvSpPr>
        <p:spPr>
          <a:xfrm>
            <a:off x="2705518" y="211408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ultraschall" charset="-127"/>
                <a:ea typeface="ultraschall" charset="-127"/>
                <a:cs typeface="ultraschall" charset="-127"/>
              </a:rPr>
              <a:t>d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2816277" y="223823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40" name="Rechteck 339"/>
          <p:cNvSpPr/>
          <p:nvPr/>
        </p:nvSpPr>
        <p:spPr>
          <a:xfrm>
            <a:off x="2872957" y="2291330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4</a:t>
            </a:r>
            <a:endParaRPr lang="de-DE" sz="500" dirty="0"/>
          </a:p>
        </p:txBody>
      </p:sp>
      <p:sp>
        <p:nvSpPr>
          <p:cNvPr id="341" name="Textfeld 340"/>
          <p:cNvSpPr txBox="1"/>
          <p:nvPr/>
        </p:nvSpPr>
        <p:spPr>
          <a:xfrm>
            <a:off x="2085517" y="210373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ultraschall" charset="-127"/>
                <a:ea typeface="ultraschall" charset="-127"/>
                <a:cs typeface="ultraschall" charset="-127"/>
              </a:rPr>
              <a:t>s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2" name="Textfeld 341"/>
          <p:cNvSpPr txBox="1"/>
          <p:nvPr/>
        </p:nvSpPr>
        <p:spPr>
          <a:xfrm>
            <a:off x="3514402" y="212520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Manager</a:t>
            </a:r>
          </a:p>
        </p:txBody>
      </p:sp>
      <p:sp>
        <p:nvSpPr>
          <p:cNvPr id="344" name="Textfeld 343"/>
          <p:cNvSpPr txBox="1"/>
          <p:nvPr/>
        </p:nvSpPr>
        <p:spPr>
          <a:xfrm>
            <a:off x="3945993" y="212851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Views /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Manager</a:t>
            </a:r>
          </a:p>
        </p:txBody>
      </p:sp>
      <p:sp>
        <p:nvSpPr>
          <p:cNvPr id="334" name="Textfeld 333"/>
          <p:cNvSpPr txBox="1"/>
          <p:nvPr/>
        </p:nvSpPr>
        <p:spPr>
          <a:xfrm>
            <a:off x="3686768" y="372587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t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5" name="Textfeld 344"/>
          <p:cNvSpPr txBox="1"/>
          <p:nvPr/>
        </p:nvSpPr>
        <p:spPr>
          <a:xfrm>
            <a:off x="4734196" y="314147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>
                <a:latin typeface="ultraschall" charset="-127"/>
                <a:ea typeface="ultraschall" charset="-127"/>
                <a:cs typeface="ultraschall" charset="-127"/>
              </a:rPr>
              <a:t>z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6" name="Textfeld 345"/>
          <p:cNvSpPr txBox="1"/>
          <p:nvPr/>
        </p:nvSpPr>
        <p:spPr>
          <a:xfrm>
            <a:off x="7877099" y="37369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ultraschall" charset="-127"/>
                <a:ea typeface="ultraschall" charset="-127"/>
                <a:cs typeface="ultraschall" charset="-127"/>
              </a:rPr>
              <a:t>8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7" name="Textfeld 346"/>
          <p:cNvSpPr txBox="1"/>
          <p:nvPr/>
        </p:nvSpPr>
        <p:spPr>
          <a:xfrm>
            <a:off x="6195371" y="406231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smtClean="0">
                <a:latin typeface="ultraschall" charset="-127"/>
                <a:ea typeface="ultraschall" charset="-127"/>
                <a:cs typeface="ultraschall" charset="-127"/>
              </a:rPr>
              <a:t>u</a:t>
            </a:r>
            <a:endParaRPr lang="de-DE" sz="5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8" name="Textfeld 347"/>
          <p:cNvSpPr txBox="1"/>
          <p:nvPr/>
        </p:nvSpPr>
        <p:spPr>
          <a:xfrm>
            <a:off x="1261559" y="374483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smtClean="0">
                <a:latin typeface="ultraschall" charset="-127"/>
                <a:ea typeface="ultraschall" charset="-127"/>
                <a:cs typeface="ultraschall" charset="-127"/>
              </a:rPr>
              <a:t>3</a:t>
            </a:r>
            <a:endParaRPr lang="de-DE" sz="8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4408719" y="4062470"/>
            <a:ext cx="46358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Peak Zoom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50" name="Textfeld 349"/>
          <p:cNvSpPr txBox="1"/>
          <p:nvPr/>
        </p:nvSpPr>
        <p:spPr>
          <a:xfrm>
            <a:off x="4210169" y="3173182"/>
            <a:ext cx="5007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4163585" y="4325295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57" name="Textfeld 356"/>
          <p:cNvSpPr txBox="1"/>
          <p:nvPr/>
        </p:nvSpPr>
        <p:spPr>
          <a:xfrm>
            <a:off x="3062443" y="3708832"/>
            <a:ext cx="226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2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59" name="Textfeld 358"/>
          <p:cNvSpPr txBox="1"/>
          <p:nvPr/>
        </p:nvSpPr>
        <p:spPr>
          <a:xfrm>
            <a:off x="1696922" y="4591767"/>
            <a:ext cx="45007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Mute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 Sel.</a:t>
            </a:r>
          </a:p>
        </p:txBody>
      </p:sp>
      <p:sp>
        <p:nvSpPr>
          <p:cNvPr id="360" name="Rechteck 359"/>
          <p:cNvSpPr/>
          <p:nvPr/>
        </p:nvSpPr>
        <p:spPr>
          <a:xfrm>
            <a:off x="1743481" y="4575940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1410005" y="398196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61" name="Rechteck 360"/>
          <p:cNvSpPr/>
          <p:nvPr/>
        </p:nvSpPr>
        <p:spPr>
          <a:xfrm>
            <a:off x="1478029" y="4026809"/>
            <a:ext cx="367408" cy="2214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recAr</a:t>
            </a:r>
            <a:r>
              <a:rPr lang="de-DE" sz="500" dirty="0" err="1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</a:t>
            </a:r>
            <a:endParaRPr lang="de-DE" sz="500" dirty="0"/>
          </a:p>
        </p:txBody>
      </p:sp>
      <p:sp>
        <p:nvSpPr>
          <p:cNvPr id="362" name="Rechteck 361"/>
          <p:cNvSpPr/>
          <p:nvPr/>
        </p:nvSpPr>
        <p:spPr>
          <a:xfrm>
            <a:off x="4454008" y="385619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63" name="Rechteck 362"/>
          <p:cNvSpPr/>
          <p:nvPr/>
        </p:nvSpPr>
        <p:spPr>
          <a:xfrm>
            <a:off x="4291791" y="3913480"/>
            <a:ext cx="579005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endParaRPr lang="de-DE" sz="500" dirty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>
              <a:lnSpc>
                <a:spcPts val="500"/>
              </a:lnSpc>
            </a:pP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height</a:t>
            </a:r>
            <a:endParaRPr lang="de-DE" sz="500" dirty="0"/>
          </a:p>
        </p:txBody>
      </p:sp>
      <p:sp>
        <p:nvSpPr>
          <p:cNvPr id="365" name="Textfeld 364"/>
          <p:cNvSpPr txBox="1"/>
          <p:nvPr/>
        </p:nvSpPr>
        <p:spPr>
          <a:xfrm>
            <a:off x="7742266" y="212689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properties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5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400</Words>
  <Application>Microsoft Macintosh PowerPoint</Application>
  <PresentationFormat>Bildschirmpräsentation (4:3)</PresentationFormat>
  <Paragraphs>257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 LT Std 67 Medium Condensed</vt:lpstr>
      <vt:lpstr>ultraschall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Stockmann</dc:creator>
  <cp:lastModifiedBy>Ralf Stockmann</cp:lastModifiedBy>
  <cp:revision>95</cp:revision>
  <cp:lastPrinted>2017-12-02T21:13:17Z</cp:lastPrinted>
  <dcterms:created xsi:type="dcterms:W3CDTF">2017-01-06T18:35:58Z</dcterms:created>
  <dcterms:modified xsi:type="dcterms:W3CDTF">2017-12-28T15:20:04Z</dcterms:modified>
</cp:coreProperties>
</file>