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9"/>
    <p:restoredTop sz="94704"/>
  </p:normalViewPr>
  <p:slideViewPr>
    <p:cSldViewPr snapToGrid="0" snapToObjects="1">
      <p:cViewPr>
        <p:scale>
          <a:sx n="270" d="100"/>
          <a:sy n="270" d="100"/>
        </p:scale>
        <p:origin x="-376" y="-3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12.11.17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bgerundetes Rechteck 357"/>
          <p:cNvSpPr/>
          <p:nvPr/>
        </p:nvSpPr>
        <p:spPr>
          <a:xfrm>
            <a:off x="271233" y="257128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5" name="Abgerundetes Rechteck 354"/>
          <p:cNvSpPr/>
          <p:nvPr/>
        </p:nvSpPr>
        <p:spPr>
          <a:xfrm>
            <a:off x="3121446" y="376853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6" name="Textfeld 355"/>
          <p:cNvSpPr txBox="1"/>
          <p:nvPr/>
        </p:nvSpPr>
        <p:spPr>
          <a:xfrm>
            <a:off x="3266917" y="375766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Follow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4" name="Abgerundetes Rechteck 353"/>
          <p:cNvSpPr/>
          <p:nvPr/>
        </p:nvSpPr>
        <p:spPr>
          <a:xfrm>
            <a:off x="4318774" y="3769138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1" name="Abgerundetes Rechteck 350"/>
          <p:cNvSpPr/>
          <p:nvPr/>
        </p:nvSpPr>
        <p:spPr>
          <a:xfrm>
            <a:off x="4018515" y="434618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5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37416" y="432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6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7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83456" y="210668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w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16067" y="21018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403714" y="3344806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83684" y="332885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186102" y="3829582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75251" y="42530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ultraschall" charset="-127"/>
                <a:ea typeface="ultraschall" charset="-127"/>
                <a:cs typeface="ultraschall" charset="-127"/>
              </a:rPr>
              <a:t>0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7813" y="457957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9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4163986" y="4335308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33150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974606" y="43025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v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37202" y="4011279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</a:t>
            </a:r>
          </a:p>
          <a:p>
            <a:pPr algn="r">
              <a:lnSpc>
                <a:spcPts val="500"/>
              </a:lnSpc>
            </a:pP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 smtClean="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ß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04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3.1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747438" y="429253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839823" y="210305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1105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140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85517" y="21037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s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3686768" y="3725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t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5" name="Textfeld 344"/>
          <p:cNvSpPr txBox="1"/>
          <p:nvPr/>
        </p:nvSpPr>
        <p:spPr>
          <a:xfrm>
            <a:off x="4734196" y="31414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ultraschall" charset="-127"/>
                <a:ea typeface="ultraschall" charset="-127"/>
                <a:cs typeface="ultraschall" charset="-127"/>
              </a:rPr>
              <a:t>z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6" name="Textfeld 345"/>
          <p:cNvSpPr txBox="1"/>
          <p:nvPr/>
        </p:nvSpPr>
        <p:spPr>
          <a:xfrm>
            <a:off x="7877099" y="37369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8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7" name="Textfeld 346"/>
          <p:cNvSpPr txBox="1"/>
          <p:nvPr/>
        </p:nvSpPr>
        <p:spPr>
          <a:xfrm>
            <a:off x="6195371" y="4062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u</a:t>
            </a:r>
            <a:endParaRPr lang="de-DE" sz="5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8" name="Textfeld 347"/>
          <p:cNvSpPr txBox="1"/>
          <p:nvPr/>
        </p:nvSpPr>
        <p:spPr>
          <a:xfrm>
            <a:off x="1261559" y="37448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3</a:t>
            </a:r>
            <a:endParaRPr lang="de-DE" sz="8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4404237" y="4035578"/>
            <a:ext cx="46358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Peak Zoom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0" name="Textfeld 349"/>
          <p:cNvSpPr txBox="1"/>
          <p:nvPr/>
        </p:nvSpPr>
        <p:spPr>
          <a:xfrm>
            <a:off x="4210169" y="3173182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4163585" y="432529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57" name="Textfeld 356"/>
          <p:cNvSpPr txBox="1"/>
          <p:nvPr/>
        </p:nvSpPr>
        <p:spPr>
          <a:xfrm>
            <a:off x="3062443" y="3708832"/>
            <a:ext cx="226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2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9" name="Textfeld 358"/>
          <p:cNvSpPr txBox="1"/>
          <p:nvPr/>
        </p:nvSpPr>
        <p:spPr>
          <a:xfrm>
            <a:off x="1696922" y="4591767"/>
            <a:ext cx="45007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Sel.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43481" y="457594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Macintosh PowerPoint</Application>
  <PresentationFormat>Bildschirmpräsentation (4:3)</PresentationFormat>
  <Paragraphs>251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91</cp:revision>
  <cp:lastPrinted>2017-11-12T09:17:17Z</cp:lastPrinted>
  <dcterms:created xsi:type="dcterms:W3CDTF">2017-01-06T18:35:58Z</dcterms:created>
  <dcterms:modified xsi:type="dcterms:W3CDTF">2017-11-12T09:21:09Z</dcterms:modified>
</cp:coreProperties>
</file>