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94704"/>
  </p:normalViewPr>
  <p:slideViewPr>
    <p:cSldViewPr snapToGrid="0" snapToObjects="1">
      <p:cViewPr>
        <p:scale>
          <a:sx n="284" d="100"/>
          <a:sy n="284" d="100"/>
        </p:scale>
        <p:origin x="-3080" y="-4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02.12.17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bgerundetes Rechteck 357"/>
          <p:cNvSpPr/>
          <p:nvPr/>
        </p:nvSpPr>
        <p:spPr>
          <a:xfrm>
            <a:off x="271233" y="257128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5" name="Abgerundetes Rechteck 354"/>
          <p:cNvSpPr/>
          <p:nvPr/>
        </p:nvSpPr>
        <p:spPr>
          <a:xfrm>
            <a:off x="3121446" y="376853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6" name="Textfeld 355"/>
          <p:cNvSpPr txBox="1"/>
          <p:nvPr/>
        </p:nvSpPr>
        <p:spPr>
          <a:xfrm>
            <a:off x="3266917" y="375766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Follow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</a:p>
        </p:txBody>
      </p:sp>
      <p:sp>
        <p:nvSpPr>
          <p:cNvPr id="354" name="Abgerundetes Rechteck 353"/>
          <p:cNvSpPr/>
          <p:nvPr/>
        </p:nvSpPr>
        <p:spPr>
          <a:xfrm>
            <a:off x="4318774" y="3769138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1" name="Abgerundetes Rechteck 350"/>
          <p:cNvSpPr/>
          <p:nvPr/>
        </p:nvSpPr>
        <p:spPr>
          <a:xfrm>
            <a:off x="4018515" y="434618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43" name="Abgerundetes Rechteck 342"/>
          <p:cNvSpPr/>
          <p:nvPr/>
        </p:nvSpPr>
        <p:spPr>
          <a:xfrm>
            <a:off x="3999983" y="2137289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9" name="Abgerundetes Rechteck 318"/>
          <p:cNvSpPr/>
          <p:nvPr/>
        </p:nvSpPr>
        <p:spPr>
          <a:xfrm>
            <a:off x="901146" y="2140490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1" name="Abgerundetes Rechteck 320"/>
          <p:cNvSpPr/>
          <p:nvPr/>
        </p:nvSpPr>
        <p:spPr>
          <a:xfrm>
            <a:off x="1522378" y="2140376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2" name="Abgerundetes Rechteck 321"/>
          <p:cNvSpPr/>
          <p:nvPr/>
        </p:nvSpPr>
        <p:spPr>
          <a:xfrm>
            <a:off x="2143610" y="2140262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2759431" y="2140148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4" name="Abgerundetes Rechteck 323"/>
          <p:cNvSpPr/>
          <p:nvPr/>
        </p:nvSpPr>
        <p:spPr>
          <a:xfrm>
            <a:off x="3380663" y="2140034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6358" y="374892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5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37416" y="432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6</a:t>
            </a:r>
            <a:endParaRPr lang="de-DE" sz="12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7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83456" y="210668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w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16067" y="210183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403714" y="3344806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83684" y="332885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78995" y="4043086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186102" y="3829582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75251" y="42530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ultraschall" charset="-127"/>
                <a:ea typeface="ultraschall" charset="-127"/>
                <a:cs typeface="ultraschall" charset="-127"/>
              </a:rPr>
              <a:t>0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7813" y="457957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9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4163986" y="4335308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33150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974606" y="430256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v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237202" y="4011279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</a:t>
            </a:r>
          </a:p>
          <a:p>
            <a:pPr algn="r">
              <a:lnSpc>
                <a:spcPts val="500"/>
              </a:lnSpc>
            </a:pP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 err="1" smtClean="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ß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04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Version: 3.1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747438" y="429253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003282" y="211214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</a:p>
        </p:txBody>
      </p:sp>
      <p:sp>
        <p:nvSpPr>
          <p:cNvPr id="326" name="Textfeld 325"/>
          <p:cNvSpPr txBox="1"/>
          <p:nvPr/>
        </p:nvSpPr>
        <p:spPr>
          <a:xfrm>
            <a:off x="839823" y="210305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ultraschall" charset="-127"/>
                <a:ea typeface="ultraschall" charset="-127"/>
                <a:cs typeface="ultraschall" charset="-127"/>
              </a:rPr>
              <a:t>q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950582" y="222107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28" name="Rechteck 327"/>
          <p:cNvSpPr/>
          <p:nvPr/>
        </p:nvSpPr>
        <p:spPr>
          <a:xfrm>
            <a:off x="1007262" y="2274169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1627439" y="2129890"/>
            <a:ext cx="46536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</a:p>
        </p:txBody>
      </p:sp>
      <p:sp>
        <p:nvSpPr>
          <p:cNvPr id="330" name="Textfeld 329"/>
          <p:cNvSpPr txBox="1"/>
          <p:nvPr/>
        </p:nvSpPr>
        <p:spPr>
          <a:xfrm>
            <a:off x="1463525" y="21105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1574284" y="222859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>
            <a:off x="1630964" y="2281693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2250878" y="213707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2197986" y="223612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6" name="Rechteck 335"/>
          <p:cNvSpPr/>
          <p:nvPr/>
        </p:nvSpPr>
        <p:spPr>
          <a:xfrm>
            <a:off x="2254666" y="2289217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/>
          </a:p>
        </p:txBody>
      </p:sp>
      <p:sp>
        <p:nvSpPr>
          <p:cNvPr id="337" name="Textfeld 336"/>
          <p:cNvSpPr txBox="1"/>
          <p:nvPr/>
        </p:nvSpPr>
        <p:spPr>
          <a:xfrm>
            <a:off x="2868977" y="212931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2705518" y="21140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816277" y="223823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40" name="Rechteck 339"/>
          <p:cNvSpPr/>
          <p:nvPr/>
        </p:nvSpPr>
        <p:spPr>
          <a:xfrm>
            <a:off x="2872957" y="2291330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/>
          </a:p>
        </p:txBody>
      </p:sp>
      <p:sp>
        <p:nvSpPr>
          <p:cNvPr id="341" name="Textfeld 340"/>
          <p:cNvSpPr txBox="1"/>
          <p:nvPr/>
        </p:nvSpPr>
        <p:spPr>
          <a:xfrm>
            <a:off x="2085517" y="210373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ultraschall" charset="-127"/>
                <a:ea typeface="ultraschall" charset="-127"/>
                <a:cs typeface="ultraschall" charset="-127"/>
              </a:rPr>
              <a:t>s</a:t>
            </a:r>
            <a:endParaRPr lang="de-DE" sz="10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2" name="Textfeld 341"/>
          <p:cNvSpPr txBox="1"/>
          <p:nvPr/>
        </p:nvSpPr>
        <p:spPr>
          <a:xfrm>
            <a:off x="3514402" y="212520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44" name="Textfeld 343"/>
          <p:cNvSpPr txBox="1"/>
          <p:nvPr/>
        </p:nvSpPr>
        <p:spPr>
          <a:xfrm>
            <a:off x="3945993" y="212851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Views /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34" name="Textfeld 333"/>
          <p:cNvSpPr txBox="1"/>
          <p:nvPr/>
        </p:nvSpPr>
        <p:spPr>
          <a:xfrm>
            <a:off x="3686768" y="37258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t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5" name="Textfeld 344"/>
          <p:cNvSpPr txBox="1"/>
          <p:nvPr/>
        </p:nvSpPr>
        <p:spPr>
          <a:xfrm>
            <a:off x="4734196" y="31414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latin typeface="ultraschall" charset="-127"/>
                <a:ea typeface="ultraschall" charset="-127"/>
                <a:cs typeface="ultraschall" charset="-127"/>
              </a:rPr>
              <a:t>z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6" name="Textfeld 345"/>
          <p:cNvSpPr txBox="1"/>
          <p:nvPr/>
        </p:nvSpPr>
        <p:spPr>
          <a:xfrm>
            <a:off x="7877099" y="37369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ultraschall" charset="-127"/>
                <a:ea typeface="ultraschall" charset="-127"/>
                <a:cs typeface="ultraschall" charset="-127"/>
              </a:rPr>
              <a:t>8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7" name="Textfeld 346"/>
          <p:cNvSpPr txBox="1"/>
          <p:nvPr/>
        </p:nvSpPr>
        <p:spPr>
          <a:xfrm>
            <a:off x="6195371" y="406231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u</a:t>
            </a:r>
            <a:endParaRPr lang="de-DE" sz="5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8" name="Textfeld 347"/>
          <p:cNvSpPr txBox="1"/>
          <p:nvPr/>
        </p:nvSpPr>
        <p:spPr>
          <a:xfrm>
            <a:off x="1261559" y="374483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>
                <a:latin typeface="ultraschall" charset="-127"/>
                <a:ea typeface="ultraschall" charset="-127"/>
                <a:cs typeface="ultraschall" charset="-127"/>
              </a:rPr>
              <a:t>3</a:t>
            </a:r>
            <a:endParaRPr lang="de-DE" sz="8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4408719" y="4062470"/>
            <a:ext cx="46358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Peak Zoom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0" name="Textfeld 349"/>
          <p:cNvSpPr txBox="1"/>
          <p:nvPr/>
        </p:nvSpPr>
        <p:spPr>
          <a:xfrm>
            <a:off x="4210169" y="3173182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4163585" y="432529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57" name="Textfeld 356"/>
          <p:cNvSpPr txBox="1"/>
          <p:nvPr/>
        </p:nvSpPr>
        <p:spPr>
          <a:xfrm>
            <a:off x="3062443" y="3708832"/>
            <a:ext cx="226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2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9" name="Textfeld 358"/>
          <p:cNvSpPr txBox="1"/>
          <p:nvPr/>
        </p:nvSpPr>
        <p:spPr>
          <a:xfrm>
            <a:off x="1696922" y="4591767"/>
            <a:ext cx="45007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Mute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Sel.</a:t>
            </a:r>
          </a:p>
        </p:txBody>
      </p:sp>
      <p:sp>
        <p:nvSpPr>
          <p:cNvPr id="360" name="Rechteck 359"/>
          <p:cNvSpPr/>
          <p:nvPr/>
        </p:nvSpPr>
        <p:spPr>
          <a:xfrm>
            <a:off x="1743481" y="457594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1410005" y="398196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61" name="Rechteck 360"/>
          <p:cNvSpPr/>
          <p:nvPr/>
        </p:nvSpPr>
        <p:spPr>
          <a:xfrm>
            <a:off x="1478029" y="4026809"/>
            <a:ext cx="367408" cy="221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recAr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500" dirty="0"/>
          </a:p>
        </p:txBody>
      </p:sp>
      <p:sp>
        <p:nvSpPr>
          <p:cNvPr id="362" name="Rechteck 361"/>
          <p:cNvSpPr/>
          <p:nvPr/>
        </p:nvSpPr>
        <p:spPr>
          <a:xfrm>
            <a:off x="4454008" y="385619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63" name="Rechteck 362"/>
          <p:cNvSpPr/>
          <p:nvPr/>
        </p:nvSpPr>
        <p:spPr>
          <a:xfrm>
            <a:off x="4291791" y="3913480"/>
            <a:ext cx="579005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endParaRPr lang="de-DE" sz="500" dirty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398</Words>
  <Application>Microsoft Macintosh PowerPoint</Application>
  <PresentationFormat>Bildschirmpräsentation (4:3)</PresentationFormat>
  <Paragraphs>256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 Neue LT Std 67 Medium Condensed</vt:lpstr>
      <vt:lpstr>ultraschall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94</cp:revision>
  <cp:lastPrinted>2017-12-02T21:13:17Z</cp:lastPrinted>
  <dcterms:created xsi:type="dcterms:W3CDTF">2017-01-06T18:35:58Z</dcterms:created>
  <dcterms:modified xsi:type="dcterms:W3CDTF">2017-12-02T21:13:39Z</dcterms:modified>
</cp:coreProperties>
</file>