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3200" dirty="0"/>
              <a:t>APRIL-MID MAY DATA VALIDITY </a:t>
            </a:r>
            <a:r>
              <a:rPr sz="3200" dirty="0" smtClean="0"/>
              <a:t>SUMMARY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</a:rPr>
              <a:t>CHASSIS NO</a:t>
            </a:r>
            <a:br>
              <a:rPr lang="en-US" sz="3200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</a:rPr>
              <a:t>ENGINE NO</a:t>
            </a:r>
            <a:br>
              <a:rPr lang="en-US" sz="3200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</a:rPr>
              <a:t>MAKE</a:t>
            </a:r>
            <a:br>
              <a:rPr lang="en-US" sz="3200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br>
              <a:rPr lang="en-US" sz="3200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</a:rPr>
              <a:t>CUBIC CAPACITY</a:t>
            </a:r>
            <a:br>
              <a:rPr lang="en-US" sz="3200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</a:rPr>
              <a:t>CARRY CAPACITY</a:t>
            </a:r>
            <a:br>
              <a:rPr lang="en-US" sz="3200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</a:rPr>
              <a:t>YR_ MANFT</a:t>
            </a:r>
            <a:br>
              <a:rPr lang="en-US" sz="3200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</a:rPr>
              <a:t>COLOR</a:t>
            </a:r>
            <a:br>
              <a:rPr lang="en-US" sz="3200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</a:rPr>
              <a:t>BODY TYPE</a:t>
            </a:r>
            <a:endParaRPr sz="3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dy type donut chart06-Jun-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91"/>
            <a:ext cx="6262255" cy="4821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82" y="1378527"/>
            <a:ext cx="3560618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VALIDATION CRITERIA</a:t>
            </a:r>
            <a:b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BODY TYPE: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2" y="2521527"/>
            <a:ext cx="3560618" cy="421178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Must be a valid body type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Must be well spelt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Must not be blank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Ignore casing and spacing 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ssis no. donut 06-Jun-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427"/>
            <a:ext cx="6359236" cy="499008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15346" y="1808018"/>
            <a:ext cx="4031672" cy="1143000"/>
          </a:xfrm>
        </p:spPr>
        <p:txBody>
          <a:bodyPr>
            <a:normAutofit fontScale="90000"/>
          </a:bodyPr>
          <a:lstStyle/>
          <a:p>
            <a:r>
              <a:rPr lang="en-US" sz="2800" u="sng" dirty="0" smtClean="0">
                <a:solidFill>
                  <a:schemeClr val="tx2">
                    <a:lumMod val="75000"/>
                  </a:schemeClr>
                </a:solidFill>
              </a:rPr>
              <a:t>VALIDATION CRITERIA CHASSIS NO:</a:t>
            </a:r>
            <a:br>
              <a:rPr lang="en-US" sz="2800" u="sng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sz="28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90655" y="2673927"/>
            <a:ext cx="4031672" cy="371302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Should have 9-17 characters in length.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Can be either numerical, alphabetic or alphanumeric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Should  not be a number plate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Should not look like guess work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Should not be blank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gine no. donut 06-Jun-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583"/>
            <a:ext cx="6733309" cy="483130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89418" y="1669473"/>
            <a:ext cx="3297382" cy="1143000"/>
          </a:xfrm>
        </p:spPr>
        <p:txBody>
          <a:bodyPr>
            <a:noAutofit/>
          </a:bodyPr>
          <a:lstStyle/>
          <a:p>
            <a:r>
              <a:rPr lang="en-US" sz="2800" u="sng" spc="-150" dirty="0" smtClean="0">
                <a:solidFill>
                  <a:schemeClr val="tx2">
                    <a:lumMod val="75000"/>
                  </a:schemeClr>
                </a:solidFill>
              </a:rPr>
              <a:t>VALIDATION CRITERIA ENGINE NO:</a:t>
            </a:r>
            <a:endParaRPr lang="en-US" sz="2800" u="sng" spc="-1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527964" y="3010910"/>
            <a:ext cx="3297382" cy="331369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Contain 5 characters and above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Must not be a car registration number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Must not be </a:t>
            </a:r>
            <a:r>
              <a:rPr lang="en-US" sz="2400" dirty="0" smtClean="0"/>
              <a:t>blank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Should not look like guess work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ke donut chart 06-Jun-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091"/>
            <a:ext cx="6567055" cy="494607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53890" y="1230602"/>
            <a:ext cx="3505200" cy="1143000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tx2">
                    <a:lumMod val="75000"/>
                  </a:schemeClr>
                </a:solidFill>
              </a:rPr>
              <a:t>VALIDATION CRITERIA</a:t>
            </a:r>
            <a:br>
              <a:rPr lang="en-US" sz="2400" u="sn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u="sng" dirty="0" smtClean="0">
                <a:solidFill>
                  <a:schemeClr val="tx2">
                    <a:lumMod val="75000"/>
                  </a:schemeClr>
                </a:solidFill>
              </a:rPr>
              <a:t>MAKE:</a:t>
            </a:r>
            <a:endParaRPr lang="en-US" sz="24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53890" y="2493818"/>
            <a:ext cx="3532909" cy="3632345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Should be an existing car make.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Should be well spelt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Should not be </a:t>
            </a:r>
            <a:r>
              <a:rPr lang="en-US" sz="2400" dirty="0" smtClean="0"/>
              <a:t>blank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Accept both upper and lower case spelling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Accept unnecessary spacing and special characters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Not be blank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odel donut chart 06-Jun-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6553200" cy="4862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072" y="1383001"/>
            <a:ext cx="3311237" cy="1143000"/>
          </a:xfrm>
        </p:spPr>
        <p:txBody>
          <a:bodyPr>
            <a:normAutofit fontScale="90000"/>
          </a:bodyPr>
          <a:lstStyle/>
          <a:p>
            <a:r>
              <a:rPr lang="en-US" sz="2800" u="sng" dirty="0" smtClean="0">
                <a:solidFill>
                  <a:schemeClr val="tx2">
                    <a:lumMod val="75000"/>
                  </a:schemeClr>
                </a:solidFill>
              </a:rPr>
              <a:t>VALIDATION CRITERIA</a:t>
            </a:r>
            <a:br>
              <a:rPr lang="en-US" sz="2800" u="sn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u="sng" dirty="0" smtClean="0">
                <a:solidFill>
                  <a:schemeClr val="tx2">
                    <a:lumMod val="75000"/>
                  </a:schemeClr>
                </a:solidFill>
              </a:rPr>
              <a:t>MODELS:</a:t>
            </a:r>
            <a:endParaRPr lang="en-US" sz="28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8072" y="2549236"/>
            <a:ext cx="3311237" cy="403167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Must belong to an existing make validated together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Must be the exact existing model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Must be correctly spelt.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Ignore casing and spacing and validate as valid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ubic capacity donut chart 06-Jun-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83"/>
            <a:ext cx="6927273" cy="52231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964" y="1378527"/>
            <a:ext cx="3158836" cy="114300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VALIDATION CRITERIA</a:t>
            </a:r>
            <a:b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CUBIC CAPACITY: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27964" y="2521527"/>
            <a:ext cx="3158836" cy="4100946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Should be between 20 and 7000.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Should not be blank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Should be numeric  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ry capacity donut chart06-Jun-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255"/>
            <a:ext cx="6470073" cy="508461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58690" y="925801"/>
            <a:ext cx="3228110" cy="1143000"/>
          </a:xfrm>
        </p:spPr>
        <p:txBody>
          <a:bodyPr>
            <a:normAutofit fontScale="90000"/>
          </a:bodyPr>
          <a:lstStyle/>
          <a:p>
            <a:r>
              <a:rPr lang="en-US" sz="2800" u="sng" dirty="0" smtClean="0">
                <a:solidFill>
                  <a:schemeClr val="tx2">
                    <a:lumMod val="75000"/>
                  </a:schemeClr>
                </a:solidFill>
              </a:rPr>
              <a:t>VALIDATION CRITERIA</a:t>
            </a:r>
            <a:br>
              <a:rPr lang="en-US" sz="2800" u="sn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u="sng" dirty="0" smtClean="0">
                <a:solidFill>
                  <a:schemeClr val="tx2">
                    <a:lumMod val="75000"/>
                  </a:schemeClr>
                </a:solidFill>
              </a:rPr>
              <a:t>CARRY CAPACITY:</a:t>
            </a:r>
            <a:endParaRPr lang="en-US" sz="28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58690" y="2092036"/>
            <a:ext cx="3228109" cy="459970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Should contain a valid carry capacity associated with the respective make and model of the vehicle being validated.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Should be numeric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Should not be blank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r_manft donut chart06-Jun-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93"/>
            <a:ext cx="6553200" cy="4862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0872" y="1295400"/>
            <a:ext cx="3435928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VALIDATION CRITERIA</a:t>
            </a:r>
            <a:b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YR_MANFT: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872" y="2438400"/>
            <a:ext cx="3435927" cy="421178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Must be a valid year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Must be a realistic year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Must not be blank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r donut chart06-Jun-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527"/>
            <a:ext cx="6165273" cy="4752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4108" y="1163782"/>
            <a:ext cx="3172692" cy="1205346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VALIDATION CRITERIA</a:t>
            </a:r>
            <a:b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COLOR: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108" y="2396836"/>
            <a:ext cx="3172691" cy="401781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Must be an existing color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Must be correctly spelt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Must not be empty 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Ignore casing and spacing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229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APRIL-MID MAY DATA VALIDITY SUMMARY CHASSIS NO ENGINE NO MAKE MODEL CUBIC CAPACITY CARRY CAPACITY YR_ MANFT COLOR BODY TYPE</vt:lpstr>
      <vt:lpstr>VALIDATION CRITERIA CHASSIS NO: </vt:lpstr>
      <vt:lpstr>VALIDATION CRITERIA ENGINE NO:</vt:lpstr>
      <vt:lpstr>VALIDATION CRITERIA MAKE:</vt:lpstr>
      <vt:lpstr>VALIDATION CRITERIA MODELS:</vt:lpstr>
      <vt:lpstr>VALIDATION CRITERIA CUBIC CAPACITY:</vt:lpstr>
      <vt:lpstr>VALIDATION CRITERIA CARRY CAPACITY:</vt:lpstr>
      <vt:lpstr>VALIDATION CRITERIA YR_MANFT:</vt:lpstr>
      <vt:lpstr>VALIDATION CRITERIA COLOR:</vt:lpstr>
      <vt:lpstr>VALIDATION CRITERIA BODY TYPE: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APRIL-MID MAY DATA VALIDITY SUMMARY</dc:title>
  <dc:subject/>
  <dc:creator>admin</dc:creator>
  <cp:keywords/>
  <dc:description>generated using python-pptx</dc:description>
  <cp:lastModifiedBy>admin</cp:lastModifiedBy>
  <cp:revision>12</cp:revision>
  <dcterms:created xsi:type="dcterms:W3CDTF">2013-01-27T09:14:16Z</dcterms:created>
  <dcterms:modified xsi:type="dcterms:W3CDTF">2022-06-07T06:18:23Z</dcterms:modified>
  <cp:category/>
</cp:coreProperties>
</file>