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47A0-6156-471F-B55D-B205C914D0B4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C6B-F15C-41EB-93ED-8A9F6954C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87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47A0-6156-471F-B55D-B205C914D0B4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C6B-F15C-41EB-93ED-8A9F6954C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76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47A0-6156-471F-B55D-B205C914D0B4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C6B-F15C-41EB-93ED-8A9F6954C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31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47A0-6156-471F-B55D-B205C914D0B4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C6B-F15C-41EB-93ED-8A9F6954C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22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47A0-6156-471F-B55D-B205C914D0B4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C6B-F15C-41EB-93ED-8A9F6954C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4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47A0-6156-471F-B55D-B205C914D0B4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C6B-F15C-41EB-93ED-8A9F6954C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7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47A0-6156-471F-B55D-B205C914D0B4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C6B-F15C-41EB-93ED-8A9F6954C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82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47A0-6156-471F-B55D-B205C914D0B4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C6B-F15C-41EB-93ED-8A9F6954C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4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47A0-6156-471F-B55D-B205C914D0B4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C6B-F15C-41EB-93ED-8A9F6954C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4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47A0-6156-471F-B55D-B205C914D0B4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C6B-F15C-41EB-93ED-8A9F6954C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46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47A0-6156-471F-B55D-B205C914D0B4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C6B-F15C-41EB-93ED-8A9F6954C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9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847A0-6156-471F-B55D-B205C914D0B4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C2C6B-F15C-41EB-93ED-8A9F6954C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03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63418" y="1043709"/>
            <a:ext cx="1450109" cy="424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测距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0907" y="150063"/>
            <a:ext cx="1745674" cy="378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当前位置检测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274780" y="4026359"/>
            <a:ext cx="165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识别到目标</a:t>
            </a:r>
            <a:endParaRPr lang="en-US" altLang="zh-CN" sz="1400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2937160" y="1048327"/>
            <a:ext cx="1450109" cy="424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灰度值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230250" y="739608"/>
            <a:ext cx="136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边缘阈值之内</a:t>
            </a:r>
            <a:endParaRPr lang="en-US" altLang="zh-CN" sz="1400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2937159" y="1725043"/>
            <a:ext cx="1450109" cy="42487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在台上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227782" y="1053765"/>
            <a:ext cx="1450109" cy="42487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在台上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677891" y="1050788"/>
            <a:ext cx="1450109" cy="42487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有目标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227782" y="1735099"/>
            <a:ext cx="1450109" cy="424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当前最小测距值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668654" y="1579312"/>
            <a:ext cx="136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掉落阈值之内</a:t>
            </a:r>
            <a:endParaRPr lang="en-US" altLang="zh-CN" sz="1400" dirty="0" smtClean="0"/>
          </a:p>
        </p:txBody>
      </p:sp>
      <p:sp>
        <p:nvSpPr>
          <p:cNvPr id="16" name="圆角矩形 15"/>
          <p:cNvSpPr/>
          <p:nvPr/>
        </p:nvSpPr>
        <p:spPr>
          <a:xfrm>
            <a:off x="7910946" y="1725042"/>
            <a:ext cx="1450109" cy="42487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在边缘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7910946" y="2399296"/>
            <a:ext cx="1450109" cy="42487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已掉落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4" idx="3"/>
            <a:endCxn id="7" idx="1"/>
          </p:cNvCxnSpPr>
          <p:nvPr/>
        </p:nvCxnSpPr>
        <p:spPr>
          <a:xfrm>
            <a:off x="2013527" y="1256146"/>
            <a:ext cx="923633" cy="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4" idx="3"/>
            <a:endCxn id="11" idx="1"/>
          </p:cNvCxnSpPr>
          <p:nvPr/>
        </p:nvCxnSpPr>
        <p:spPr>
          <a:xfrm>
            <a:off x="2013527" y="1256146"/>
            <a:ext cx="923632" cy="6813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3"/>
            <a:endCxn id="12" idx="1"/>
          </p:cNvCxnSpPr>
          <p:nvPr/>
        </p:nvCxnSpPr>
        <p:spPr>
          <a:xfrm>
            <a:off x="4387269" y="1260764"/>
            <a:ext cx="840513" cy="5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4" idx="3"/>
            <a:endCxn id="16" idx="1"/>
          </p:cNvCxnSpPr>
          <p:nvPr/>
        </p:nvCxnSpPr>
        <p:spPr>
          <a:xfrm flipV="1">
            <a:off x="6677891" y="1937479"/>
            <a:ext cx="1233055" cy="10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7" idx="3"/>
            <a:endCxn id="14" idx="1"/>
          </p:cNvCxnSpPr>
          <p:nvPr/>
        </p:nvCxnSpPr>
        <p:spPr>
          <a:xfrm>
            <a:off x="4387269" y="1260764"/>
            <a:ext cx="840513" cy="6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4" idx="3"/>
            <a:endCxn id="17" idx="1"/>
          </p:cNvCxnSpPr>
          <p:nvPr/>
        </p:nvCxnSpPr>
        <p:spPr>
          <a:xfrm>
            <a:off x="6677891" y="1947536"/>
            <a:ext cx="1233055" cy="6641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67853" y="3405881"/>
            <a:ext cx="1745674" cy="378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目标类型确认</a:t>
            </a:r>
            <a:endParaRPr lang="en-US" altLang="zh-CN" dirty="0" smtClean="0"/>
          </a:p>
        </p:txBody>
      </p:sp>
      <p:sp>
        <p:nvSpPr>
          <p:cNvPr id="31" name="圆角矩形 30"/>
          <p:cNvSpPr/>
          <p:nvPr/>
        </p:nvSpPr>
        <p:spPr>
          <a:xfrm>
            <a:off x="1288472" y="4234873"/>
            <a:ext cx="1450109" cy="424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OpenMV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364839" y="4449498"/>
            <a:ext cx="923633" cy="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821872" y="524560"/>
            <a:ext cx="1657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至少有一个模块距离小于边缘阈值</a:t>
            </a:r>
            <a:endParaRPr lang="en-US" altLang="zh-CN" sz="1400" dirty="0" smtClean="0"/>
          </a:p>
        </p:txBody>
      </p:sp>
      <p:sp>
        <p:nvSpPr>
          <p:cNvPr id="34" name="文本框 33"/>
          <p:cNvSpPr txBox="1"/>
          <p:nvPr/>
        </p:nvSpPr>
        <p:spPr>
          <a:xfrm>
            <a:off x="7038109" y="33934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灰度：场地中央区域颜色？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505195" y="4241679"/>
            <a:ext cx="1450109" cy="42487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障碍块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475343" y="3691026"/>
            <a:ext cx="1681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识别到</a:t>
            </a:r>
            <a:r>
              <a:rPr lang="en-US" altLang="zh-CN" sz="1400" dirty="0" err="1" smtClean="0"/>
              <a:t>AprilTag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考虑结合色块？</a:t>
            </a:r>
            <a:r>
              <a:rPr lang="en-US" altLang="zh-CN" sz="1400" dirty="0" smtClean="0"/>
              <a:t>)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3505195" y="5003679"/>
            <a:ext cx="1450109" cy="42487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机器人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31" idx="3"/>
            <a:endCxn id="35" idx="1"/>
          </p:cNvCxnSpPr>
          <p:nvPr/>
        </p:nvCxnSpPr>
        <p:spPr>
          <a:xfrm>
            <a:off x="2738581" y="4447310"/>
            <a:ext cx="766614" cy="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1" idx="3"/>
            <a:endCxn id="37" idx="1"/>
          </p:cNvCxnSpPr>
          <p:nvPr/>
        </p:nvCxnSpPr>
        <p:spPr>
          <a:xfrm>
            <a:off x="2738581" y="4447310"/>
            <a:ext cx="766614" cy="768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17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26472" y="923635"/>
            <a:ext cx="1450109" cy="424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当前位置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0907" y="150063"/>
            <a:ext cx="1745674" cy="378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机器人决策</a:t>
            </a:r>
            <a:endParaRPr lang="en-US" altLang="zh-CN" dirty="0" smtClean="0"/>
          </a:p>
        </p:txBody>
      </p:sp>
      <p:sp>
        <p:nvSpPr>
          <p:cNvPr id="32" name="圆角矩形 31"/>
          <p:cNvSpPr/>
          <p:nvPr/>
        </p:nvSpPr>
        <p:spPr>
          <a:xfrm>
            <a:off x="2978725" y="923635"/>
            <a:ext cx="1450109" cy="424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检测目标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2978725" y="3207479"/>
            <a:ext cx="1450109" cy="42487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原地旋转</a:t>
            </a:r>
            <a:endParaRPr lang="zh-CN" altLang="en-US" sz="1600" dirty="0"/>
          </a:p>
        </p:txBody>
      </p:sp>
      <p:sp>
        <p:nvSpPr>
          <p:cNvPr id="35" name="圆角矩形 34"/>
          <p:cNvSpPr/>
          <p:nvPr/>
        </p:nvSpPr>
        <p:spPr>
          <a:xfrm>
            <a:off x="5737516" y="904039"/>
            <a:ext cx="1450109" cy="42487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巡逻</a:t>
            </a:r>
            <a:endParaRPr lang="zh-CN" altLang="en-US" sz="1600" dirty="0"/>
          </a:p>
        </p:txBody>
      </p:sp>
      <p:sp>
        <p:nvSpPr>
          <p:cNvPr id="36" name="圆角矩形 35"/>
          <p:cNvSpPr/>
          <p:nvPr/>
        </p:nvSpPr>
        <p:spPr>
          <a:xfrm>
            <a:off x="5737516" y="2277994"/>
            <a:ext cx="1450109" cy="42487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进行攻击</a:t>
            </a:r>
            <a:endParaRPr lang="zh-CN" altLang="en-US" sz="1600" dirty="0"/>
          </a:p>
        </p:txBody>
      </p:sp>
      <p:sp>
        <p:nvSpPr>
          <p:cNvPr id="37" name="圆角矩形 36"/>
          <p:cNvSpPr/>
          <p:nvPr/>
        </p:nvSpPr>
        <p:spPr>
          <a:xfrm>
            <a:off x="5737517" y="1646487"/>
            <a:ext cx="1450109" cy="42487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推下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避开</a:t>
            </a:r>
            <a:endParaRPr lang="zh-CN" altLang="en-US" sz="1600" dirty="0"/>
          </a:p>
        </p:txBody>
      </p:sp>
      <p:sp>
        <p:nvSpPr>
          <p:cNvPr id="38" name="圆角矩形 37"/>
          <p:cNvSpPr/>
          <p:nvPr/>
        </p:nvSpPr>
        <p:spPr>
          <a:xfrm>
            <a:off x="2978724" y="4539977"/>
            <a:ext cx="1450109" cy="424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前方两测距值</a:t>
            </a:r>
            <a:endParaRPr lang="zh-CN" altLang="en-US" sz="1400" dirty="0"/>
          </a:p>
        </p:txBody>
      </p:sp>
      <p:sp>
        <p:nvSpPr>
          <p:cNvPr id="39" name="圆角矩形 38"/>
          <p:cNvSpPr/>
          <p:nvPr/>
        </p:nvSpPr>
        <p:spPr>
          <a:xfrm>
            <a:off x="5336308" y="3205168"/>
            <a:ext cx="1450109" cy="42487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向场地中央运动</a:t>
            </a:r>
            <a:endParaRPr lang="zh-CN" altLang="en-US" sz="1200" dirty="0"/>
          </a:p>
        </p:txBody>
      </p:sp>
      <p:sp>
        <p:nvSpPr>
          <p:cNvPr id="40" name="圆角矩形 39"/>
          <p:cNvSpPr/>
          <p:nvPr/>
        </p:nvSpPr>
        <p:spPr>
          <a:xfrm>
            <a:off x="5361710" y="5278884"/>
            <a:ext cx="1450109" cy="42487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向后运动</a:t>
            </a:r>
            <a:endParaRPr lang="zh-CN" altLang="en-US" sz="1600" dirty="0"/>
          </a:p>
        </p:txBody>
      </p:sp>
      <p:sp>
        <p:nvSpPr>
          <p:cNvPr id="41" name="圆角矩形 40"/>
          <p:cNvSpPr/>
          <p:nvPr/>
        </p:nvSpPr>
        <p:spPr>
          <a:xfrm>
            <a:off x="5361710" y="4539976"/>
            <a:ext cx="1450109" cy="42487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原地旋转</a:t>
            </a:r>
            <a:endParaRPr lang="zh-CN" altLang="en-US" sz="1600" dirty="0"/>
          </a:p>
        </p:txBody>
      </p:sp>
      <p:cxnSp>
        <p:nvCxnSpPr>
          <p:cNvPr id="43" name="肘形连接符 42"/>
          <p:cNvCxnSpPr>
            <a:stCxn id="4" idx="3"/>
            <a:endCxn id="34" idx="1"/>
          </p:cNvCxnSpPr>
          <p:nvPr/>
        </p:nvCxnSpPr>
        <p:spPr>
          <a:xfrm>
            <a:off x="1976581" y="1136072"/>
            <a:ext cx="1002144" cy="2283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4" idx="3"/>
            <a:endCxn id="38" idx="1"/>
          </p:cNvCxnSpPr>
          <p:nvPr/>
        </p:nvCxnSpPr>
        <p:spPr>
          <a:xfrm>
            <a:off x="1976581" y="1136072"/>
            <a:ext cx="1002143" cy="36163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" idx="3"/>
            <a:endCxn id="32" idx="1"/>
          </p:cNvCxnSpPr>
          <p:nvPr/>
        </p:nvCxnSpPr>
        <p:spPr>
          <a:xfrm>
            <a:off x="1976581" y="1136072"/>
            <a:ext cx="1002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2" idx="3"/>
            <a:endCxn id="35" idx="1"/>
          </p:cNvCxnSpPr>
          <p:nvPr/>
        </p:nvCxnSpPr>
        <p:spPr>
          <a:xfrm flipV="1">
            <a:off x="4428834" y="1116476"/>
            <a:ext cx="1308682" cy="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32" idx="3"/>
            <a:endCxn id="37" idx="1"/>
          </p:cNvCxnSpPr>
          <p:nvPr/>
        </p:nvCxnSpPr>
        <p:spPr>
          <a:xfrm>
            <a:off x="4428834" y="1136072"/>
            <a:ext cx="1308683" cy="7228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32" idx="3"/>
            <a:endCxn id="36" idx="1"/>
          </p:cNvCxnSpPr>
          <p:nvPr/>
        </p:nvCxnSpPr>
        <p:spPr>
          <a:xfrm>
            <a:off x="4428834" y="1136072"/>
            <a:ext cx="1308682" cy="13543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8" idx="3"/>
            <a:endCxn id="40" idx="1"/>
          </p:cNvCxnSpPr>
          <p:nvPr/>
        </p:nvCxnSpPr>
        <p:spPr>
          <a:xfrm>
            <a:off x="4428833" y="4752414"/>
            <a:ext cx="932877" cy="7389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4" idx="3"/>
            <a:endCxn id="39" idx="1"/>
          </p:cNvCxnSpPr>
          <p:nvPr/>
        </p:nvCxnSpPr>
        <p:spPr>
          <a:xfrm flipV="1">
            <a:off x="4428834" y="3417605"/>
            <a:ext cx="907474" cy="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8" idx="3"/>
            <a:endCxn id="41" idx="1"/>
          </p:cNvCxnSpPr>
          <p:nvPr/>
        </p:nvCxnSpPr>
        <p:spPr>
          <a:xfrm flipV="1">
            <a:off x="4428833" y="4752413"/>
            <a:ext cx="9328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459178" y="769746"/>
            <a:ext cx="667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台上</a:t>
            </a:r>
            <a:endParaRPr lang="en-US" altLang="zh-CN" sz="1400" dirty="0" smtClean="0"/>
          </a:p>
        </p:txBody>
      </p:sp>
      <p:sp>
        <p:nvSpPr>
          <p:cNvPr id="61" name="文本框 60"/>
          <p:cNvSpPr txBox="1"/>
          <p:nvPr/>
        </p:nvSpPr>
        <p:spPr>
          <a:xfrm>
            <a:off x="2477652" y="3051279"/>
            <a:ext cx="667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边缘</a:t>
            </a:r>
            <a:endParaRPr lang="en-US" altLang="zh-CN" sz="1400" dirty="0" smtClean="0"/>
          </a:p>
        </p:txBody>
      </p:sp>
      <p:sp>
        <p:nvSpPr>
          <p:cNvPr id="62" name="文本框 61"/>
          <p:cNvSpPr txBox="1"/>
          <p:nvPr/>
        </p:nvSpPr>
        <p:spPr>
          <a:xfrm>
            <a:off x="2455712" y="4386087"/>
            <a:ext cx="667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掉落</a:t>
            </a:r>
            <a:endParaRPr lang="en-US" altLang="zh-CN" sz="1400" dirty="0" smtClean="0"/>
          </a:p>
        </p:txBody>
      </p:sp>
      <p:sp>
        <p:nvSpPr>
          <p:cNvPr id="63" name="文本框 62"/>
          <p:cNvSpPr txBox="1"/>
          <p:nvPr/>
        </p:nvSpPr>
        <p:spPr>
          <a:xfrm>
            <a:off x="4454232" y="2894384"/>
            <a:ext cx="102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两测距均大于阈值</a:t>
            </a:r>
            <a:endParaRPr lang="en-US" altLang="zh-CN" sz="1400" dirty="0" smtClean="0"/>
          </a:p>
        </p:txBody>
      </p:sp>
      <p:sp>
        <p:nvSpPr>
          <p:cNvPr id="64" name="文本框 63"/>
          <p:cNvSpPr txBox="1"/>
          <p:nvPr/>
        </p:nvSpPr>
        <p:spPr>
          <a:xfrm>
            <a:off x="5047378" y="811082"/>
            <a:ext cx="850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无目标</a:t>
            </a:r>
            <a:endParaRPr lang="en-US" altLang="zh-CN" sz="1400" dirty="0" smtClean="0"/>
          </a:p>
        </p:txBody>
      </p:sp>
      <p:sp>
        <p:nvSpPr>
          <p:cNvPr id="65" name="文本框 64"/>
          <p:cNvSpPr txBox="1"/>
          <p:nvPr/>
        </p:nvSpPr>
        <p:spPr>
          <a:xfrm>
            <a:off x="5047378" y="1514164"/>
            <a:ext cx="894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障碍块</a:t>
            </a:r>
            <a:endParaRPr lang="en-US" altLang="zh-CN" sz="1400" dirty="0" smtClean="0"/>
          </a:p>
        </p:txBody>
      </p:sp>
      <p:sp>
        <p:nvSpPr>
          <p:cNvPr id="66" name="文本框 65"/>
          <p:cNvSpPr txBox="1"/>
          <p:nvPr/>
        </p:nvSpPr>
        <p:spPr>
          <a:xfrm>
            <a:off x="5060365" y="2160791"/>
            <a:ext cx="824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机器人</a:t>
            </a:r>
            <a:endParaRPr lang="en-US" altLang="zh-CN" sz="1400" dirty="0" smtClean="0"/>
          </a:p>
        </p:txBody>
      </p:sp>
      <p:sp>
        <p:nvSpPr>
          <p:cNvPr id="67" name="文本框 66"/>
          <p:cNvSpPr txBox="1"/>
          <p:nvPr/>
        </p:nvSpPr>
        <p:spPr>
          <a:xfrm>
            <a:off x="4808674" y="4438378"/>
            <a:ext cx="667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不等</a:t>
            </a:r>
            <a:endParaRPr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4827146" y="5135949"/>
            <a:ext cx="667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相等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12442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104</Words>
  <Application>Microsoft Office PowerPoint</Application>
  <PresentationFormat>宽屏</PresentationFormat>
  <Paragraphs>39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LJH</dc:creator>
  <cp:lastModifiedBy>LJH</cp:lastModifiedBy>
  <cp:revision>18</cp:revision>
  <dcterms:created xsi:type="dcterms:W3CDTF">2023-04-27T02:10:53Z</dcterms:created>
  <dcterms:modified xsi:type="dcterms:W3CDTF">2023-04-27T02:44:35Z</dcterms:modified>
</cp:coreProperties>
</file>