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E689-3636-F816-7A6C-09BAF024E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5E41D-C1C1-F462-5CA9-F8A86DE3B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2D15-330B-3B53-CE88-60D8C669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596EC6-E219-D04C-8DC7-1734E031A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536" y="255393"/>
            <a:ext cx="8417714" cy="6347213"/>
          </a:xfrm>
        </p:spPr>
      </p:pic>
    </p:spTree>
    <p:extLst>
      <p:ext uri="{BB962C8B-B14F-4D97-AF65-F5344CB8AC3E}">
        <p14:creationId xmlns:p14="http://schemas.microsoft.com/office/powerpoint/2010/main" val="366042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9AC8-6F68-FC2A-8EF8-51FA44C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3A28DC-7CD7-DFB2-CBDD-F707136F0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813" y="184547"/>
            <a:ext cx="8120062" cy="6488906"/>
          </a:xfrm>
        </p:spPr>
      </p:pic>
    </p:spTree>
    <p:extLst>
      <p:ext uri="{BB962C8B-B14F-4D97-AF65-F5344CB8AC3E}">
        <p14:creationId xmlns:p14="http://schemas.microsoft.com/office/powerpoint/2010/main" val="418533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A216-8BC6-2FD8-45DF-D486CAFC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E9831E-8EBB-FF46-D160-533D2A033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574" y="233742"/>
            <a:ext cx="10132959" cy="6398039"/>
          </a:xfrm>
        </p:spPr>
      </p:pic>
    </p:spTree>
    <p:extLst>
      <p:ext uri="{BB962C8B-B14F-4D97-AF65-F5344CB8AC3E}">
        <p14:creationId xmlns:p14="http://schemas.microsoft.com/office/powerpoint/2010/main" val="53027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BCDF-D2BE-A8C6-7936-3ECDC2E7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2FC13-9845-D1FE-C046-D80BCC94A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66688"/>
            <a:ext cx="11089480" cy="6596062"/>
          </a:xfrm>
        </p:spPr>
      </p:pic>
    </p:spTree>
    <p:extLst>
      <p:ext uri="{BB962C8B-B14F-4D97-AF65-F5344CB8AC3E}">
        <p14:creationId xmlns:p14="http://schemas.microsoft.com/office/powerpoint/2010/main" val="2531840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Python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M Siva</dc:creator>
  <cp:lastModifiedBy>M Siva</cp:lastModifiedBy>
  <cp:revision>3</cp:revision>
  <dcterms:created xsi:type="dcterms:W3CDTF">2024-04-08T10:40:45Z</dcterms:created>
  <dcterms:modified xsi:type="dcterms:W3CDTF">2024-04-08T10:50:35Z</dcterms:modified>
</cp:coreProperties>
</file>