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23E5E-98BC-0062-FF08-5A5D33DA8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Screen shot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A5870F-D44F-88C9-C116-1EED3F7E8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5706" y="2111572"/>
            <a:ext cx="7140115" cy="4342702"/>
          </a:xfrm>
        </p:spPr>
      </p:pic>
    </p:spTree>
    <p:extLst>
      <p:ext uri="{BB962C8B-B14F-4D97-AF65-F5344CB8AC3E}">
        <p14:creationId xmlns:p14="http://schemas.microsoft.com/office/powerpoint/2010/main" val="204701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7820-3968-CB1C-4BA1-992AED64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3A393E-5544-C9D1-8EFF-3CAE687DB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2453" y="1722558"/>
            <a:ext cx="5470921" cy="5087538"/>
          </a:xfrm>
        </p:spPr>
      </p:pic>
    </p:spTree>
    <p:extLst>
      <p:ext uri="{BB962C8B-B14F-4D97-AF65-F5344CB8AC3E}">
        <p14:creationId xmlns:p14="http://schemas.microsoft.com/office/powerpoint/2010/main" val="78709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3E4D-D7E4-A2E2-0732-4B64D5630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D49187-62EE-31DC-C83B-A79E12B30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156" y="1881187"/>
            <a:ext cx="10226321" cy="4452937"/>
          </a:xfrm>
        </p:spPr>
      </p:pic>
    </p:spTree>
    <p:extLst>
      <p:ext uri="{BB962C8B-B14F-4D97-AF65-F5344CB8AC3E}">
        <p14:creationId xmlns:p14="http://schemas.microsoft.com/office/powerpoint/2010/main" val="4069076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Circuit</vt:lpstr>
      <vt:lpstr>                           Screen shot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Screen shot </dc:title>
  <dc:creator>M Siva</dc:creator>
  <cp:lastModifiedBy>M Siva</cp:lastModifiedBy>
  <cp:revision>1</cp:revision>
  <dcterms:created xsi:type="dcterms:W3CDTF">2024-04-08T10:00:38Z</dcterms:created>
  <dcterms:modified xsi:type="dcterms:W3CDTF">2024-04-08T10:13:07Z</dcterms:modified>
</cp:coreProperties>
</file>