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AE501-1D73-610C-7B62-F9E1FAA0E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     NAME :M.SIVA </a:t>
            </a:r>
            <a:br>
              <a:rPr lang="en-US"/>
            </a:br>
            <a:r>
              <a:rPr lang="en-US"/>
              <a:t>COLLEGE</a:t>
            </a:r>
            <a:br>
              <a:rPr lang="en-US"/>
            </a:br>
            <a:r>
              <a:rPr lang="en-US"/>
              <a:t>     CODE : 6202</a:t>
            </a:r>
            <a:br>
              <a:rPr lang="en-US"/>
            </a:br>
            <a:r>
              <a:rPr lang="en-US"/>
              <a:t>REGISTER NO : 620221104029</a:t>
            </a:r>
            <a:br>
              <a:rPr lang="en-US"/>
            </a:b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3534DC-27DD-B4AD-E1F1-DE041B5E3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62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B5A1E-765E-346B-19AC-BEA40232F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4"/>
                </a:solidFill>
              </a:rPr>
              <a:t>                                 Result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5A898-159E-C4BA-8B05-6CF70522F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8100" y="2298397"/>
            <a:ext cx="9905999" cy="3541714"/>
          </a:xfrm>
        </p:spPr>
        <p:txBody>
          <a:bodyPr/>
          <a:lstStyle/>
          <a:p>
            <a:r>
              <a:rPr lang="en-US"/>
              <a:t>A tool that allows users to book tickets for their journey in advance. </a:t>
            </a:r>
          </a:p>
          <a:p>
            <a:r>
              <a:rPr lang="en-US"/>
              <a:t>Users can access the system by entering their username and password. </a:t>
            </a:r>
          </a:p>
          <a:p>
            <a:r>
              <a:rPr lang="en-US"/>
              <a:t>The program expands the number of available seats while removing the passenger entry.</a:t>
            </a:r>
          </a:p>
          <a:p>
            <a:r>
              <a:rPr lang="en-US"/>
              <a:t>The program provides a collection of preconfigured users and their credentials.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40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526D5-6BEC-919F-292F-AEAB20BCB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                          </a:t>
            </a:r>
            <a:r>
              <a:rPr lang="en-US">
                <a:solidFill>
                  <a:schemeClr val="accent4"/>
                </a:solidFill>
              </a:rPr>
              <a:t>Screenshot 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5A5542-76E5-D5DA-B14A-F33ABD8DE6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6656" y="2097088"/>
            <a:ext cx="5524500" cy="4760912"/>
          </a:xfrm>
        </p:spPr>
      </p:pic>
    </p:spTree>
    <p:extLst>
      <p:ext uri="{BB962C8B-B14F-4D97-AF65-F5344CB8AC3E}">
        <p14:creationId xmlns:p14="http://schemas.microsoft.com/office/powerpoint/2010/main" val="3119155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48FF5-0F41-D109-823A-4A3604949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2B101D-2B82-450E-5AE5-BAD45B809A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6345" y="-95250"/>
            <a:ext cx="9191626" cy="6584156"/>
          </a:xfrm>
        </p:spPr>
      </p:pic>
    </p:spTree>
    <p:extLst>
      <p:ext uri="{BB962C8B-B14F-4D97-AF65-F5344CB8AC3E}">
        <p14:creationId xmlns:p14="http://schemas.microsoft.com/office/powerpoint/2010/main" val="1036657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12B2C-51C7-B14C-4B80-8F923A097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562F5E0-10EF-0DA2-A531-C420725693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95250"/>
            <a:ext cx="8813909" cy="7060406"/>
          </a:xfrm>
        </p:spPr>
      </p:pic>
    </p:spTree>
    <p:extLst>
      <p:ext uri="{BB962C8B-B14F-4D97-AF65-F5344CB8AC3E}">
        <p14:creationId xmlns:p14="http://schemas.microsoft.com/office/powerpoint/2010/main" val="1176775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322D7-C26F-E59C-8B2B-FA6B781F7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             </a:t>
            </a:r>
            <a:r>
              <a:rPr lang="en-US">
                <a:solidFill>
                  <a:schemeClr val="accent1"/>
                </a:solidFill>
              </a:rPr>
              <a:t>Future enhancement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BF568-4405-D493-8B79-BD03711DC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Enhance the user experience by developing a dedicated mobile app for booking bus tickets, providing convenience and accessibility.</a:t>
            </a:r>
          </a:p>
          <a:p>
            <a:r>
              <a:rPr lang="en-US"/>
              <a:t>Integrate GPS technology to enable passengers to track the real-time location of buses, reducing wait times and enhancing travel planning.</a:t>
            </a:r>
          </a:p>
          <a:p>
            <a:r>
              <a:rPr lang="en-US"/>
              <a:t>Implement a feedback and rating system to gather passenger feedback and improve service quality continuously.</a:t>
            </a:r>
          </a:p>
          <a:p>
            <a:r>
              <a:rPr lang="en-US"/>
              <a:t>Allow passengers to choose their seats during the reservation process, providing them with more control over their travel experience.</a:t>
            </a:r>
          </a:p>
        </p:txBody>
      </p:sp>
    </p:spTree>
    <p:extLst>
      <p:ext uri="{BB962C8B-B14F-4D97-AF65-F5344CB8AC3E}">
        <p14:creationId xmlns:p14="http://schemas.microsoft.com/office/powerpoint/2010/main" val="627515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2F91E-1509-DA00-F657-F3FAD658E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                            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ACB17-EB00-729A-41D4-09D7EACF3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To conclude, bus reservation systems offer convenience and efficiency for travelers, allowing them to book seats, choose routes, and make payments online or through mobile apps. </a:t>
            </a:r>
          </a:p>
          <a:p>
            <a:r>
              <a:rPr lang="en-US"/>
              <a:t>These systems streamline the booking process, reduce queues at ticket counters, and provide flexibility for travelers to plan their journeys. 
In conclusion, bus reservation systems play a crucial role in ensuring efficient transportation services for passengers. 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99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772B7-427E-6BE1-5E52-97B49A734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97C14-98F4-A865-5400-0EB7A0F82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     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                                      </a:t>
            </a:r>
            <a:r>
              <a:rPr lang="en-US" sz="6000">
                <a:solidFill>
                  <a:schemeClr val="accent4"/>
                </a:solidFill>
              </a:rPr>
              <a:t>THANK YOU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60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96769-05D2-F1E5-3BE4-C4FDD957E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4">
                    <a:lumMod val="50000"/>
                  </a:schemeClr>
                </a:solidFill>
              </a:rPr>
              <a:t>                          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6FFF0-5B22-3C2C-F41B-6C755FF6C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This project presents a review on the software program “Online Bus Ticket Reservation System” as should be used in a bus transportation system, a facility which is used to reserve seats, cancellation of reservation and different types of route enquiries used on securing quick reservations. </a:t>
            </a:r>
          </a:p>
          <a:p>
            <a:r>
              <a:rPr lang="en-US"/>
              <a:t>Structured Systems Analysis and Design Methodology (SSADM) was adopted. </a:t>
            </a:r>
          </a:p>
          <a:p>
            <a:r>
              <a:rPr lang="en-US"/>
              <a:t> It maintains all customer details, bus details, reservation details.</a:t>
            </a:r>
          </a:p>
          <a:p>
            <a:r>
              <a:rPr lang="en-US"/>
              <a:t>The software achieved is capable of improving the customer hand and relationship management in ITC operations. </a:t>
            </a:r>
          </a:p>
        </p:txBody>
      </p:sp>
    </p:spTree>
    <p:extLst>
      <p:ext uri="{BB962C8B-B14F-4D97-AF65-F5344CB8AC3E}">
        <p14:creationId xmlns:p14="http://schemas.microsoft.com/office/powerpoint/2010/main" val="4155442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FD5F1-5A8D-7B20-0288-7C22C0AAA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781" y="566398"/>
            <a:ext cx="11013393" cy="2862602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            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F1011-1B84-C208-A0E8-EB6699568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826" y="2338728"/>
            <a:ext cx="10404586" cy="3452473"/>
          </a:xfrm>
        </p:spPr>
        <p:txBody>
          <a:bodyPr/>
          <a:lstStyle/>
          <a:p>
            <a:r>
              <a:rPr lang="en-US"/>
              <a:t>It stores customers’ personal data records, scheduled routes, frequent trips, drop points, and other information.</a:t>
            </a:r>
          </a:p>
          <a:p>
            <a:r>
              <a:rPr lang="en-US"/>
              <a:t>To provide customers with a personalized easy-to-utilize user experience for booking and purchasing tickets online.</a:t>
            </a:r>
          </a:p>
          <a:p>
            <a:r>
              <a:rPr lang="en-US"/>
              <a:t>A bus reservation system is a mobile or web software solution designed.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4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570B3-CAFB-ED34-C24A-EEA72498D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        Project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9B479-DE1A-0118-DE3B-00EFA5AB6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 am providing a brief project description for every project.</a:t>
            </a:r>
          </a:p>
          <a:p>
            <a:r>
              <a:rPr lang="en-US"/>
              <a:t>A user-friendly project for booking and managing bus tickets.</a:t>
            </a:r>
          </a:p>
          <a:p>
            <a:r>
              <a:rPr lang="en-US"/>
              <a:t>Features include ticket booking, seat availability, cancellation, modification, and ticket history. </a:t>
            </a:r>
          </a:p>
          <a:p>
            <a:r>
              <a:rPr lang="en-US"/>
              <a:t>Clone, compile, and execute the project.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87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E298B-E73F-7DF4-F000-471C5B9CF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               Technology 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539D5-6835-CAEC-90F3-EBF918A1F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bus reservation technology landscape is continually evolving, with advancements in online booking platforms, mobile ticketing, and integration of smart features like GPS tracking and real-time updates. </a:t>
            </a:r>
          </a:p>
          <a:p>
            <a:r>
              <a:rPr lang="en-US"/>
              <a:t>Additionally, AI and machine learning are being employed to optimize routes, pricing, and customer service. </a:t>
            </a:r>
          </a:p>
          <a:p>
            <a:r>
              <a:rPr lang="en-US"/>
              <a:t>Overall, the focus is on improving convenience, efficiency, and the overall experience for travelers.</a:t>
            </a:r>
          </a:p>
        </p:txBody>
      </p:sp>
    </p:spTree>
    <p:extLst>
      <p:ext uri="{BB962C8B-B14F-4D97-AF65-F5344CB8AC3E}">
        <p14:creationId xmlns:p14="http://schemas.microsoft.com/office/powerpoint/2010/main" val="1478856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13D67-4AB4-5D34-1808-F3435D358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                           Front end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6DB87E8-EE88-7E1F-A3CA-05BA3E6353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4531" y="2202656"/>
            <a:ext cx="8060532" cy="3893344"/>
          </a:xfrm>
        </p:spPr>
      </p:pic>
    </p:spTree>
    <p:extLst>
      <p:ext uri="{BB962C8B-B14F-4D97-AF65-F5344CB8AC3E}">
        <p14:creationId xmlns:p14="http://schemas.microsoft.com/office/powerpoint/2010/main" val="2516034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C9C4B-ECE5-C760-EBBF-B7BF8C1C7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                           Back end </a:t>
            </a:r>
            <a:br>
              <a:rPr lang="en-US"/>
            </a:b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9192F5-282B-3BCD-2860-A02ADDAFFB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7265" y="1929607"/>
            <a:ext cx="5738812" cy="3825874"/>
          </a:xfrm>
        </p:spPr>
      </p:pic>
    </p:spTree>
    <p:extLst>
      <p:ext uri="{BB962C8B-B14F-4D97-AF65-F5344CB8AC3E}">
        <p14:creationId xmlns:p14="http://schemas.microsoft.com/office/powerpoint/2010/main" val="837538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46314-AA59-C855-844B-4B0F71628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                          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B9056-4C05-2641-1425-D692CE26F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Include information about available routes, departure and arrival times, and ticket prices.</a:t>
            </a:r>
          </a:p>
          <a:p>
            <a:r>
              <a:rPr lang="en-US"/>
              <a:t>Track which seats on each bus are available for reservation.</a:t>
            </a:r>
          </a:p>
          <a:p>
            <a:r>
              <a:rPr lang="en-US"/>
              <a:t>Enable users to securely pay for their reservations online.</a:t>
            </a:r>
          </a:p>
          <a:p>
            <a:r>
              <a:rPr lang="en-US"/>
              <a:t>Provide users with confirmation details after they successfully make a reservation.</a:t>
            </a:r>
          </a:p>
          <a:p>
            <a:r>
              <a:rPr lang="en-US"/>
              <a:t>Generate reports on reservation trends, revenue, and seat occupancy to help improve the service.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63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0AA53-614F-D29A-72F3-B0D39944C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583354-EE8E-EF97-364F-DD6FD520BB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83344" y="-1"/>
            <a:ext cx="12608719" cy="7084219"/>
          </a:xfrm>
        </p:spPr>
      </p:pic>
    </p:spTree>
    <p:extLst>
      <p:ext uri="{BB962C8B-B14F-4D97-AF65-F5344CB8AC3E}">
        <p14:creationId xmlns:p14="http://schemas.microsoft.com/office/powerpoint/2010/main" val="9615074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Circuit</vt:lpstr>
      <vt:lpstr>     NAME :M.SIVA  COLLEGE      CODE : 6202 REGISTER NO : 620221104029 </vt:lpstr>
      <vt:lpstr>                          ABSTRACT</vt:lpstr>
      <vt:lpstr>            PROBLEM STATEMENT </vt:lpstr>
      <vt:lpstr>          Project overview </vt:lpstr>
      <vt:lpstr>               Technology view </vt:lpstr>
      <vt:lpstr>                             Front end </vt:lpstr>
      <vt:lpstr>                             Back end  </vt:lpstr>
      <vt:lpstr>                             Modeling</vt:lpstr>
      <vt:lpstr>PowerPoint Presentation</vt:lpstr>
      <vt:lpstr>                                 Result </vt:lpstr>
      <vt:lpstr>                            Screenshot </vt:lpstr>
      <vt:lpstr>PowerPoint Presentation</vt:lpstr>
      <vt:lpstr>PowerPoint Presentation</vt:lpstr>
      <vt:lpstr>               Future enhancement </vt:lpstr>
      <vt:lpstr>                              Conclusion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NAME :M.SIVA  COLLEGE      CODE : 6202 REGISTER NO : 620221104029 </dc:title>
  <dc:creator>M Siva</dc:creator>
  <cp:lastModifiedBy>M Siva</cp:lastModifiedBy>
  <cp:revision>4</cp:revision>
  <dcterms:created xsi:type="dcterms:W3CDTF">2024-04-08T05:10:45Z</dcterms:created>
  <dcterms:modified xsi:type="dcterms:W3CDTF">2024-04-08T07:36:24Z</dcterms:modified>
</cp:coreProperties>
</file>