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CC2F3-A852-42AE-96D5-E66258429CB6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179C-D17A-4759-A9D4-506F3E1EB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751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4179C-D17A-4759-A9D4-506F3E1EBFA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3143240" y="2928934"/>
            <a:ext cx="2428892" cy="13573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美食广场（</a:t>
            </a:r>
            <a:r>
              <a:rPr lang="en-US" altLang="zh-CN" b="1" dirty="0" smtClean="0"/>
              <a:t>DS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5" name="椭圆 14"/>
          <p:cNvSpPr/>
          <p:nvPr/>
        </p:nvSpPr>
        <p:spPr>
          <a:xfrm>
            <a:off x="7572396" y="2643182"/>
            <a:ext cx="1285884" cy="6429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银联支付（</a:t>
            </a:r>
            <a:r>
              <a:rPr lang="en-US" altLang="zh-CN" sz="1600" dirty="0" smtClean="0"/>
              <a:t>UP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6" name="椭圆 15"/>
          <p:cNvSpPr/>
          <p:nvPr/>
        </p:nvSpPr>
        <p:spPr>
          <a:xfrm>
            <a:off x="642910" y="1214422"/>
            <a:ext cx="1643074" cy="7143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手机终端（</a:t>
            </a:r>
            <a:r>
              <a:rPr lang="en-US" altLang="zh-CN" sz="1600" dirty="0" smtClean="0"/>
              <a:t>MT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cxnSp>
        <p:nvCxnSpPr>
          <p:cNvPr id="70" name="直接箭头连接符 69"/>
          <p:cNvCxnSpPr>
            <a:stCxn id="11" idx="6"/>
            <a:endCxn id="15" idx="2"/>
          </p:cNvCxnSpPr>
          <p:nvPr/>
        </p:nvCxnSpPr>
        <p:spPr>
          <a:xfrm flipV="1">
            <a:off x="5572132" y="2964653"/>
            <a:ext cx="2000264" cy="6429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000232" y="228599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订单</a:t>
            </a:r>
            <a:r>
              <a:rPr lang="zh-CN" altLang="en-US" sz="1400" b="1" dirty="0" smtClean="0"/>
              <a:t>业务</a:t>
            </a:r>
            <a:r>
              <a:rPr lang="zh-CN" altLang="en-US" sz="1400" b="1" dirty="0" smtClean="0"/>
              <a:t>交互</a:t>
            </a:r>
            <a:endParaRPr lang="zh-CN" altLang="en-US" sz="1400" b="1" dirty="0"/>
          </a:p>
        </p:txBody>
      </p:sp>
      <p:sp>
        <p:nvSpPr>
          <p:cNvPr id="84" name="圆角矩形 83"/>
          <p:cNvSpPr/>
          <p:nvPr/>
        </p:nvSpPr>
        <p:spPr>
          <a:xfrm>
            <a:off x="6643702" y="5643578"/>
            <a:ext cx="2286016" cy="928694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6845356" y="5786454"/>
            <a:ext cx="642942" cy="2857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/>
          </a:p>
        </p:txBody>
      </p:sp>
      <p:sp>
        <p:nvSpPr>
          <p:cNvPr id="89" name="椭圆 88"/>
          <p:cNvSpPr/>
          <p:nvPr/>
        </p:nvSpPr>
        <p:spPr>
          <a:xfrm>
            <a:off x="6845356" y="6143644"/>
            <a:ext cx="642942" cy="2857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7488298" y="5786454"/>
            <a:ext cx="737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altLang="zh-CN" sz="1400" baseline="30000" dirty="0" smtClean="0">
                <a:solidFill>
                  <a:schemeClr val="accent2">
                    <a:lumMod val="50000"/>
                  </a:schemeClr>
                </a:solidFill>
              </a:rPr>
              <a:t>rd</a:t>
            </a:r>
            <a:r>
              <a:rPr lang="zh-CN" altLang="en-US" sz="1400" dirty="0" smtClean="0">
                <a:solidFill>
                  <a:schemeClr val="accent2">
                    <a:lumMod val="50000"/>
                  </a:schemeClr>
                </a:solidFill>
              </a:rPr>
              <a:t>系统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88298" y="612161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后期扩展子系统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直接箭头连接符 55"/>
          <p:cNvCxnSpPr>
            <a:stCxn id="11" idx="1"/>
            <a:endCxn id="16" idx="5"/>
          </p:cNvCxnSpPr>
          <p:nvPr/>
        </p:nvCxnSpPr>
        <p:spPr>
          <a:xfrm rot="16200000" flipV="1">
            <a:off x="2120390" y="1749156"/>
            <a:ext cx="1303525" cy="145358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00760" y="321468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在线支付业务</a:t>
            </a:r>
            <a:r>
              <a:rPr lang="zh-CN" altLang="en-US" sz="1400" b="1" dirty="0" smtClean="0"/>
              <a:t>交互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214414" y="1785926"/>
            <a:ext cx="7143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14414" y="3927478"/>
            <a:ext cx="7143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14414" y="2285992"/>
            <a:ext cx="7143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82" y="10715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页面展示层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776" y="18573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请求处理层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2348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业务处理层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453" y="31311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服务层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5917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数据</a:t>
            </a:r>
            <a:r>
              <a:rPr lang="zh-CN" altLang="en-US" dirty="0" smtClean="0">
                <a:solidFill>
                  <a:srgbClr val="C00000"/>
                </a:solidFill>
              </a:rPr>
              <a:t>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3174" y="1071546"/>
            <a:ext cx="256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ftl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, javascript,  css,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image 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74" y="1857364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DispatcherServlet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234888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 smtClean="0">
                <a:solidFill>
                  <a:srgbClr val="7030A0"/>
                </a:solidFill>
              </a:rPr>
              <a:t>ction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7784" y="3071810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Interface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91718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MySQL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214414" y="5875684"/>
            <a:ext cx="7143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282" y="52149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数据访问层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3174" y="5286388"/>
            <a:ext cx="16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Hibernate, JDBC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1" name="上下箭头 30"/>
          <p:cNvSpPr/>
          <p:nvPr/>
        </p:nvSpPr>
        <p:spPr>
          <a:xfrm>
            <a:off x="7715272" y="2500306"/>
            <a:ext cx="357190" cy="928694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上下箭头 33"/>
          <p:cNvSpPr/>
          <p:nvPr/>
        </p:nvSpPr>
        <p:spPr>
          <a:xfrm>
            <a:off x="7143768" y="1857364"/>
            <a:ext cx="357190" cy="928694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上下箭头 34"/>
          <p:cNvSpPr/>
          <p:nvPr/>
        </p:nvSpPr>
        <p:spPr>
          <a:xfrm>
            <a:off x="7786710" y="1285860"/>
            <a:ext cx="357190" cy="928694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1242684" y="5070486"/>
            <a:ext cx="7143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282" y="42741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接口层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4943" y="4274114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Hessian </a:t>
            </a:r>
            <a:r>
              <a:rPr lang="en-US" altLang="zh-CN" dirty="0" smtClean="0">
                <a:solidFill>
                  <a:srgbClr val="00B0F0"/>
                </a:solidFill>
              </a:rPr>
              <a:t>service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264449" y="2851348"/>
            <a:ext cx="7143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上下箭头 36"/>
          <p:cNvSpPr/>
          <p:nvPr/>
        </p:nvSpPr>
        <p:spPr>
          <a:xfrm>
            <a:off x="7143768" y="3357562"/>
            <a:ext cx="357190" cy="221457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下箭头 38"/>
          <p:cNvSpPr/>
          <p:nvPr/>
        </p:nvSpPr>
        <p:spPr>
          <a:xfrm>
            <a:off x="7643834" y="5357826"/>
            <a:ext cx="357190" cy="928694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1214422"/>
            <a:ext cx="3571900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r>
              <a:rPr lang="en-US" altLang="zh-CN" dirty="0" smtClean="0"/>
              <a:t>ortal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00562" y="1214422"/>
            <a:ext cx="2786082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en-US" altLang="zh-CN" dirty="0" smtClean="0"/>
              <a:t>dmin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662" y="3643314"/>
            <a:ext cx="7358114" cy="1928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8662" y="5572140"/>
            <a:ext cx="7358114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42976" y="1428736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85984" y="1428736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商品查询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28992" y="1428736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商品预定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28992" y="2285992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会员中心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42976" y="2285992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订单中心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643438" y="1428736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72132" y="1428736"/>
            <a:ext cx="928694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基础数据管理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00694" y="3000372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商户管理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3438" y="3000372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会员管理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3438" y="2285992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订单管理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285852" y="3786190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商品查询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428860" y="3786190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订单提交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71868" y="3786190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</a:t>
            </a:r>
            <a:r>
              <a:rPr lang="zh-CN" altLang="en-US" dirty="0" smtClean="0"/>
              <a:t>单通知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85852" y="4643446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商户管理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14876" y="3786190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订单同步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57884" y="3786190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16" y="3786190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会员管理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42976" y="3000372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商户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中心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86644" y="1214422"/>
            <a:ext cx="1000132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r>
              <a:rPr lang="en-US" altLang="zh-CN" dirty="0" smtClean="0"/>
              <a:t>obile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358082" y="1428736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订单确认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58082" y="2857496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订单发货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7950" y="3000372"/>
            <a:ext cx="78581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财务管理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111</Words>
  <Application>Microsoft Office PowerPoint</Application>
  <PresentationFormat>全屏显示(4:3)</PresentationFormat>
  <Paragraphs>49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LiuCongwen</dc:creator>
  <cp:lastModifiedBy>LiuCongwen</cp:lastModifiedBy>
  <cp:revision>87</cp:revision>
  <dcterms:created xsi:type="dcterms:W3CDTF">2013-07-31T08:27:37Z</dcterms:created>
  <dcterms:modified xsi:type="dcterms:W3CDTF">2013-09-29T15:26:18Z</dcterms:modified>
</cp:coreProperties>
</file>