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</p:sldMasterIdLst>
  <p:notesMasterIdLst>
    <p:notesMasterId r:id="rId19"/>
  </p:notesMasterIdLst>
  <p:sldIdLst>
    <p:sldId id="257" r:id="rId3"/>
    <p:sldId id="258" r:id="rId4"/>
    <p:sldId id="259" r:id="rId5"/>
    <p:sldId id="265" r:id="rId6"/>
    <p:sldId id="268" r:id="rId7"/>
    <p:sldId id="266" r:id="rId8"/>
    <p:sldId id="269" r:id="rId9"/>
    <p:sldId id="270" r:id="rId10"/>
    <p:sldId id="272" r:id="rId11"/>
    <p:sldId id="274" r:id="rId12"/>
    <p:sldId id="275" r:id="rId13"/>
    <p:sldId id="276" r:id="rId14"/>
    <p:sldId id="277" r:id="rId15"/>
    <p:sldId id="273" r:id="rId16"/>
    <p:sldId id="263" r:id="rId17"/>
    <p:sldId id="264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微软雅黑 Light" panose="020B0502040204020203" pitchFamily="34" charset="-122"/>
      <p:regular r:id="rId24"/>
    </p:embeddedFont>
    <p:embeddedFont>
      <p:font typeface="Segoe UI Light" panose="020B0502040204020203" pitchFamily="34" charset="0"/>
      <p:regular r:id="rId25"/>
      <p:italic r:id="rId26"/>
    </p:embeddedFont>
    <p:embeddedFont>
      <p:font typeface="微软雅黑" panose="020B0503020204020204" pitchFamily="34" charset="-122"/>
      <p:regular r:id="rId27"/>
      <p:bold r:id="rId28"/>
    </p:embeddedFont>
    <p:embeddedFont>
      <p:font typeface="方正兰亭超细黑简体" panose="02000000000000000000" pitchFamily="2" charset="-122"/>
      <p:regular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5" userDrawn="1">
          <p15:clr>
            <a:srgbClr val="A4A3A4"/>
          </p15:clr>
        </p15:guide>
        <p15:guide id="4" pos="7265" userDrawn="1">
          <p15:clr>
            <a:srgbClr val="A4A3A4"/>
          </p15:clr>
        </p15:guide>
        <p15:guide id="5" orient="horz" pos="436" userDrawn="1">
          <p15:clr>
            <a:srgbClr val="A4A3A4"/>
          </p15:clr>
        </p15:guide>
        <p15:guide id="6" orient="horz" pos="39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8E8F"/>
    <a:srgbClr val="9F948E"/>
    <a:srgbClr val="33416C"/>
    <a:srgbClr val="99737E"/>
    <a:srgbClr val="6B9DCD"/>
    <a:srgbClr val="F4B183"/>
    <a:srgbClr val="A8A6A6"/>
    <a:srgbClr val="B09C9F"/>
    <a:srgbClr val="59627F"/>
    <a:srgbClr val="A27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468"/>
      </p:cViewPr>
      <p:guideLst>
        <p:guide orient="horz" pos="2183"/>
        <p:guide pos="3840"/>
        <p:guide pos="415"/>
        <p:guide pos="7265"/>
        <p:guide orient="horz" pos="436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9D641-5FA3-4FE3-85E2-D1B15F119826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EE3ED-C7B8-441E-9591-16F2553B5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88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2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26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89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182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47700" y="971550"/>
            <a:ext cx="3219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647700" y="342900"/>
            <a:ext cx="2000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426422"/>
            <a:ext cx="3543300" cy="49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569811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647700" y="971550"/>
            <a:ext cx="32194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647700" y="342900"/>
            <a:ext cx="20002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426422"/>
            <a:ext cx="3543300" cy="49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4088295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371600"/>
            <a:ext cx="12192000" cy="548640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47700" y="971550"/>
            <a:ext cx="32194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647700" y="342900"/>
            <a:ext cx="20002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426422"/>
            <a:ext cx="3543300" cy="49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13861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5697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75073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1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36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2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72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5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0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42CA-E773-42CD-AA49-A77A8229518C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9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83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../views/views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577941" y="866772"/>
            <a:ext cx="3036119" cy="3036119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38444" y="1784667"/>
            <a:ext cx="3315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Project</a:t>
            </a: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Spider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06991" y="4287005"/>
            <a:ext cx="5778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需求分析和设计报告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3519574" y="4287005"/>
            <a:ext cx="51528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567107" y="5377804"/>
            <a:ext cx="1057785" cy="32741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27925" y="5418399"/>
            <a:ext cx="293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第十二组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519574" y="5029987"/>
            <a:ext cx="51528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1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48197" y="1019127"/>
            <a:ext cx="314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数据设计</a:t>
            </a:r>
          </a:p>
        </p:txBody>
      </p:sp>
      <p:cxnSp>
        <p:nvCxnSpPr>
          <p:cNvPr id="66" name="直接连接符 65"/>
          <p:cNvCxnSpPr>
            <a:cxnSpLocks/>
          </p:cNvCxnSpPr>
          <p:nvPr/>
        </p:nvCxnSpPr>
        <p:spPr>
          <a:xfrm>
            <a:off x="9201393" y="1753644"/>
            <a:ext cx="0" cy="42337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8681520" y="709637"/>
            <a:ext cx="1049497" cy="1049497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Freeform 23"/>
          <p:cNvSpPr>
            <a:spLocks noEditPoints="1"/>
          </p:cNvSpPr>
          <p:nvPr/>
        </p:nvSpPr>
        <p:spPr bwMode="auto">
          <a:xfrm>
            <a:off x="8955249" y="884431"/>
            <a:ext cx="520266" cy="692842"/>
          </a:xfrm>
          <a:custGeom>
            <a:avLst/>
            <a:gdLst/>
            <a:ahLst/>
            <a:cxnLst>
              <a:cxn ang="0">
                <a:pos x="342" y="218"/>
              </a:cxn>
              <a:cxn ang="0">
                <a:pos x="320" y="280"/>
              </a:cxn>
              <a:cxn ang="0">
                <a:pos x="284" y="358"/>
              </a:cxn>
              <a:cxn ang="0">
                <a:pos x="274" y="410"/>
              </a:cxn>
              <a:cxn ang="0">
                <a:pos x="136" y="396"/>
              </a:cxn>
              <a:cxn ang="0">
                <a:pos x="116" y="332"/>
              </a:cxn>
              <a:cxn ang="0">
                <a:pos x="80" y="256"/>
              </a:cxn>
              <a:cxn ang="0">
                <a:pos x="70" y="204"/>
              </a:cxn>
              <a:cxn ang="0">
                <a:pos x="72" y="176"/>
              </a:cxn>
              <a:cxn ang="0">
                <a:pos x="86" y="140"/>
              </a:cxn>
              <a:cxn ang="0">
                <a:pos x="110" y="108"/>
              </a:cxn>
              <a:cxn ang="0">
                <a:pos x="140" y="84"/>
              </a:cxn>
              <a:cxn ang="0">
                <a:pos x="178" y="70"/>
              </a:cxn>
              <a:cxn ang="0">
                <a:pos x="206" y="68"/>
              </a:cxn>
              <a:cxn ang="0">
                <a:pos x="246" y="74"/>
              </a:cxn>
              <a:cxn ang="0">
                <a:pos x="282" y="92"/>
              </a:cxn>
              <a:cxn ang="0">
                <a:pos x="312" y="118"/>
              </a:cxn>
              <a:cxn ang="0">
                <a:pos x="332" y="152"/>
              </a:cxn>
              <a:cxn ang="0">
                <a:pos x="342" y="190"/>
              </a:cxn>
              <a:cxn ang="0">
                <a:pos x="258" y="478"/>
              </a:cxn>
              <a:cxn ang="0">
                <a:pos x="148" y="480"/>
              </a:cxn>
              <a:cxn ang="0">
                <a:pos x="138" y="494"/>
              </a:cxn>
              <a:cxn ang="0">
                <a:pos x="142" y="506"/>
              </a:cxn>
              <a:cxn ang="0">
                <a:pos x="158" y="512"/>
              </a:cxn>
              <a:cxn ang="0">
                <a:pos x="176" y="536"/>
              </a:cxn>
              <a:cxn ang="0">
                <a:pos x="198" y="546"/>
              </a:cxn>
              <a:cxn ang="0">
                <a:pos x="214" y="546"/>
              </a:cxn>
              <a:cxn ang="0">
                <a:pos x="236" y="536"/>
              </a:cxn>
              <a:cxn ang="0">
                <a:pos x="258" y="512"/>
              </a:cxn>
              <a:cxn ang="0">
                <a:pos x="270" y="506"/>
              </a:cxn>
              <a:cxn ang="0">
                <a:pos x="274" y="494"/>
              </a:cxn>
              <a:cxn ang="0">
                <a:pos x="264" y="480"/>
              </a:cxn>
              <a:cxn ang="0">
                <a:pos x="258" y="426"/>
              </a:cxn>
              <a:cxn ang="0">
                <a:pos x="148" y="428"/>
              </a:cxn>
              <a:cxn ang="0">
                <a:pos x="138" y="444"/>
              </a:cxn>
              <a:cxn ang="0">
                <a:pos x="142" y="456"/>
              </a:cxn>
              <a:cxn ang="0">
                <a:pos x="258" y="460"/>
              </a:cxn>
              <a:cxn ang="0">
                <a:pos x="270" y="456"/>
              </a:cxn>
              <a:cxn ang="0">
                <a:pos x="274" y="444"/>
              </a:cxn>
              <a:cxn ang="0">
                <a:pos x="264" y="428"/>
              </a:cxn>
              <a:cxn ang="0">
                <a:pos x="20" y="116"/>
              </a:cxn>
              <a:cxn ang="0">
                <a:pos x="58" y="120"/>
              </a:cxn>
              <a:cxn ang="0">
                <a:pos x="20" y="116"/>
              </a:cxn>
              <a:cxn ang="0">
                <a:pos x="188" y="0"/>
              </a:cxn>
              <a:cxn ang="0">
                <a:pos x="206" y="34"/>
              </a:cxn>
              <a:cxn ang="0">
                <a:pos x="224" y="36"/>
              </a:cxn>
              <a:cxn ang="0">
                <a:pos x="88" y="36"/>
              </a:cxn>
              <a:cxn ang="0">
                <a:pos x="120" y="56"/>
              </a:cxn>
              <a:cxn ang="0">
                <a:pos x="392" y="116"/>
              </a:cxn>
              <a:cxn ang="0">
                <a:pos x="344" y="104"/>
              </a:cxn>
              <a:cxn ang="0">
                <a:pos x="392" y="116"/>
              </a:cxn>
              <a:cxn ang="0">
                <a:pos x="276" y="48"/>
              </a:cxn>
              <a:cxn ang="0">
                <a:pos x="306" y="66"/>
              </a:cxn>
              <a:cxn ang="0">
                <a:pos x="36" y="204"/>
              </a:cxn>
              <a:cxn ang="0">
                <a:pos x="0" y="222"/>
              </a:cxn>
              <a:cxn ang="0">
                <a:pos x="36" y="204"/>
              </a:cxn>
              <a:cxn ang="0">
                <a:pos x="376" y="188"/>
              </a:cxn>
              <a:cxn ang="0">
                <a:pos x="374" y="222"/>
              </a:cxn>
              <a:cxn ang="0">
                <a:pos x="376" y="188"/>
              </a:cxn>
              <a:cxn ang="0">
                <a:pos x="392" y="292"/>
              </a:cxn>
              <a:cxn ang="0">
                <a:pos x="346" y="306"/>
              </a:cxn>
              <a:cxn ang="0">
                <a:pos x="36" y="322"/>
              </a:cxn>
              <a:cxn ang="0">
                <a:pos x="50" y="274"/>
              </a:cxn>
            </a:cxnLst>
            <a:rect l="0" t="0" r="r" b="b"/>
            <a:pathLst>
              <a:path w="410" h="546">
                <a:moveTo>
                  <a:pt x="342" y="204"/>
                </a:moveTo>
                <a:lnTo>
                  <a:pt x="342" y="204"/>
                </a:lnTo>
                <a:lnTo>
                  <a:pt x="342" y="218"/>
                </a:lnTo>
                <a:lnTo>
                  <a:pt x="340" y="230"/>
                </a:lnTo>
                <a:lnTo>
                  <a:pt x="332" y="256"/>
                </a:lnTo>
                <a:lnTo>
                  <a:pt x="320" y="280"/>
                </a:lnTo>
                <a:lnTo>
                  <a:pt x="308" y="306"/>
                </a:lnTo>
                <a:lnTo>
                  <a:pt x="296" y="332"/>
                </a:lnTo>
                <a:lnTo>
                  <a:pt x="284" y="358"/>
                </a:lnTo>
                <a:lnTo>
                  <a:pt x="278" y="384"/>
                </a:lnTo>
                <a:lnTo>
                  <a:pt x="276" y="396"/>
                </a:lnTo>
                <a:lnTo>
                  <a:pt x="274" y="410"/>
                </a:lnTo>
                <a:lnTo>
                  <a:pt x="138" y="410"/>
                </a:lnTo>
                <a:lnTo>
                  <a:pt x="138" y="410"/>
                </a:lnTo>
                <a:lnTo>
                  <a:pt x="136" y="396"/>
                </a:lnTo>
                <a:lnTo>
                  <a:pt x="134" y="384"/>
                </a:lnTo>
                <a:lnTo>
                  <a:pt x="126" y="358"/>
                </a:lnTo>
                <a:lnTo>
                  <a:pt x="116" y="332"/>
                </a:lnTo>
                <a:lnTo>
                  <a:pt x="104" y="308"/>
                </a:lnTo>
                <a:lnTo>
                  <a:pt x="90" y="282"/>
                </a:lnTo>
                <a:lnTo>
                  <a:pt x="80" y="256"/>
                </a:lnTo>
                <a:lnTo>
                  <a:pt x="72" y="230"/>
                </a:lnTo>
                <a:lnTo>
                  <a:pt x="70" y="218"/>
                </a:lnTo>
                <a:lnTo>
                  <a:pt x="70" y="204"/>
                </a:lnTo>
                <a:lnTo>
                  <a:pt x="70" y="204"/>
                </a:lnTo>
                <a:lnTo>
                  <a:pt x="70" y="190"/>
                </a:lnTo>
                <a:lnTo>
                  <a:pt x="72" y="176"/>
                </a:lnTo>
                <a:lnTo>
                  <a:pt x="76" y="164"/>
                </a:lnTo>
                <a:lnTo>
                  <a:pt x="80" y="152"/>
                </a:lnTo>
                <a:lnTo>
                  <a:pt x="86" y="140"/>
                </a:lnTo>
                <a:lnTo>
                  <a:pt x="92" y="128"/>
                </a:lnTo>
                <a:lnTo>
                  <a:pt x="100" y="118"/>
                </a:lnTo>
                <a:lnTo>
                  <a:pt x="110" y="108"/>
                </a:lnTo>
                <a:lnTo>
                  <a:pt x="120" y="98"/>
                </a:lnTo>
                <a:lnTo>
                  <a:pt x="130" y="92"/>
                </a:lnTo>
                <a:lnTo>
                  <a:pt x="140" y="84"/>
                </a:lnTo>
                <a:lnTo>
                  <a:pt x="152" y="78"/>
                </a:lnTo>
                <a:lnTo>
                  <a:pt x="166" y="74"/>
                </a:lnTo>
                <a:lnTo>
                  <a:pt x="178" y="70"/>
                </a:lnTo>
                <a:lnTo>
                  <a:pt x="192" y="68"/>
                </a:lnTo>
                <a:lnTo>
                  <a:pt x="206" y="68"/>
                </a:lnTo>
                <a:lnTo>
                  <a:pt x="206" y="68"/>
                </a:lnTo>
                <a:lnTo>
                  <a:pt x="220" y="68"/>
                </a:lnTo>
                <a:lnTo>
                  <a:pt x="234" y="70"/>
                </a:lnTo>
                <a:lnTo>
                  <a:pt x="246" y="74"/>
                </a:lnTo>
                <a:lnTo>
                  <a:pt x="260" y="78"/>
                </a:lnTo>
                <a:lnTo>
                  <a:pt x="272" y="84"/>
                </a:lnTo>
                <a:lnTo>
                  <a:pt x="282" y="92"/>
                </a:lnTo>
                <a:lnTo>
                  <a:pt x="292" y="98"/>
                </a:lnTo>
                <a:lnTo>
                  <a:pt x="302" y="108"/>
                </a:lnTo>
                <a:lnTo>
                  <a:pt x="312" y="118"/>
                </a:lnTo>
                <a:lnTo>
                  <a:pt x="320" y="128"/>
                </a:lnTo>
                <a:lnTo>
                  <a:pt x="326" y="140"/>
                </a:lnTo>
                <a:lnTo>
                  <a:pt x="332" y="152"/>
                </a:lnTo>
                <a:lnTo>
                  <a:pt x="336" y="164"/>
                </a:lnTo>
                <a:lnTo>
                  <a:pt x="340" y="176"/>
                </a:lnTo>
                <a:lnTo>
                  <a:pt x="342" y="190"/>
                </a:lnTo>
                <a:lnTo>
                  <a:pt x="342" y="204"/>
                </a:lnTo>
                <a:lnTo>
                  <a:pt x="342" y="204"/>
                </a:lnTo>
                <a:close/>
                <a:moveTo>
                  <a:pt x="258" y="478"/>
                </a:moveTo>
                <a:lnTo>
                  <a:pt x="154" y="478"/>
                </a:lnTo>
                <a:lnTo>
                  <a:pt x="154" y="478"/>
                </a:lnTo>
                <a:lnTo>
                  <a:pt x="148" y="480"/>
                </a:lnTo>
                <a:lnTo>
                  <a:pt x="142" y="482"/>
                </a:lnTo>
                <a:lnTo>
                  <a:pt x="138" y="488"/>
                </a:lnTo>
                <a:lnTo>
                  <a:pt x="138" y="494"/>
                </a:lnTo>
                <a:lnTo>
                  <a:pt x="138" y="494"/>
                </a:lnTo>
                <a:lnTo>
                  <a:pt x="138" y="502"/>
                </a:lnTo>
                <a:lnTo>
                  <a:pt x="142" y="506"/>
                </a:lnTo>
                <a:lnTo>
                  <a:pt x="148" y="510"/>
                </a:lnTo>
                <a:lnTo>
                  <a:pt x="154" y="512"/>
                </a:lnTo>
                <a:lnTo>
                  <a:pt x="158" y="512"/>
                </a:lnTo>
                <a:lnTo>
                  <a:pt x="158" y="512"/>
                </a:lnTo>
                <a:lnTo>
                  <a:pt x="166" y="526"/>
                </a:lnTo>
                <a:lnTo>
                  <a:pt x="176" y="536"/>
                </a:lnTo>
                <a:lnTo>
                  <a:pt x="182" y="540"/>
                </a:lnTo>
                <a:lnTo>
                  <a:pt x="190" y="544"/>
                </a:lnTo>
                <a:lnTo>
                  <a:pt x="198" y="546"/>
                </a:lnTo>
                <a:lnTo>
                  <a:pt x="206" y="546"/>
                </a:lnTo>
                <a:lnTo>
                  <a:pt x="206" y="546"/>
                </a:lnTo>
                <a:lnTo>
                  <a:pt x="214" y="546"/>
                </a:lnTo>
                <a:lnTo>
                  <a:pt x="222" y="544"/>
                </a:lnTo>
                <a:lnTo>
                  <a:pt x="230" y="540"/>
                </a:lnTo>
                <a:lnTo>
                  <a:pt x="236" y="536"/>
                </a:lnTo>
                <a:lnTo>
                  <a:pt x="246" y="526"/>
                </a:lnTo>
                <a:lnTo>
                  <a:pt x="254" y="512"/>
                </a:lnTo>
                <a:lnTo>
                  <a:pt x="258" y="512"/>
                </a:lnTo>
                <a:lnTo>
                  <a:pt x="258" y="512"/>
                </a:lnTo>
                <a:lnTo>
                  <a:pt x="264" y="510"/>
                </a:lnTo>
                <a:lnTo>
                  <a:pt x="270" y="506"/>
                </a:lnTo>
                <a:lnTo>
                  <a:pt x="272" y="502"/>
                </a:lnTo>
                <a:lnTo>
                  <a:pt x="274" y="494"/>
                </a:lnTo>
                <a:lnTo>
                  <a:pt x="274" y="494"/>
                </a:lnTo>
                <a:lnTo>
                  <a:pt x="272" y="488"/>
                </a:lnTo>
                <a:lnTo>
                  <a:pt x="270" y="482"/>
                </a:lnTo>
                <a:lnTo>
                  <a:pt x="264" y="480"/>
                </a:lnTo>
                <a:lnTo>
                  <a:pt x="258" y="478"/>
                </a:lnTo>
                <a:lnTo>
                  <a:pt x="258" y="478"/>
                </a:lnTo>
                <a:close/>
                <a:moveTo>
                  <a:pt x="258" y="426"/>
                </a:moveTo>
                <a:lnTo>
                  <a:pt x="154" y="426"/>
                </a:lnTo>
                <a:lnTo>
                  <a:pt x="154" y="426"/>
                </a:lnTo>
                <a:lnTo>
                  <a:pt x="148" y="428"/>
                </a:lnTo>
                <a:lnTo>
                  <a:pt x="142" y="432"/>
                </a:lnTo>
                <a:lnTo>
                  <a:pt x="138" y="436"/>
                </a:lnTo>
                <a:lnTo>
                  <a:pt x="138" y="444"/>
                </a:lnTo>
                <a:lnTo>
                  <a:pt x="138" y="444"/>
                </a:lnTo>
                <a:lnTo>
                  <a:pt x="138" y="450"/>
                </a:lnTo>
                <a:lnTo>
                  <a:pt x="142" y="456"/>
                </a:lnTo>
                <a:lnTo>
                  <a:pt x="148" y="460"/>
                </a:lnTo>
                <a:lnTo>
                  <a:pt x="154" y="460"/>
                </a:lnTo>
                <a:lnTo>
                  <a:pt x="258" y="460"/>
                </a:lnTo>
                <a:lnTo>
                  <a:pt x="258" y="460"/>
                </a:lnTo>
                <a:lnTo>
                  <a:pt x="264" y="460"/>
                </a:lnTo>
                <a:lnTo>
                  <a:pt x="270" y="456"/>
                </a:lnTo>
                <a:lnTo>
                  <a:pt x="272" y="450"/>
                </a:lnTo>
                <a:lnTo>
                  <a:pt x="274" y="444"/>
                </a:lnTo>
                <a:lnTo>
                  <a:pt x="274" y="444"/>
                </a:lnTo>
                <a:lnTo>
                  <a:pt x="272" y="436"/>
                </a:lnTo>
                <a:lnTo>
                  <a:pt x="270" y="432"/>
                </a:lnTo>
                <a:lnTo>
                  <a:pt x="264" y="428"/>
                </a:lnTo>
                <a:lnTo>
                  <a:pt x="258" y="426"/>
                </a:lnTo>
                <a:lnTo>
                  <a:pt x="258" y="426"/>
                </a:lnTo>
                <a:close/>
                <a:moveTo>
                  <a:pt x="20" y="116"/>
                </a:moveTo>
                <a:lnTo>
                  <a:pt x="50" y="134"/>
                </a:lnTo>
                <a:lnTo>
                  <a:pt x="50" y="134"/>
                </a:lnTo>
                <a:lnTo>
                  <a:pt x="58" y="120"/>
                </a:lnTo>
                <a:lnTo>
                  <a:pt x="68" y="104"/>
                </a:lnTo>
                <a:lnTo>
                  <a:pt x="36" y="88"/>
                </a:lnTo>
                <a:lnTo>
                  <a:pt x="20" y="116"/>
                </a:lnTo>
                <a:close/>
                <a:moveTo>
                  <a:pt x="224" y="36"/>
                </a:moveTo>
                <a:lnTo>
                  <a:pt x="224" y="0"/>
                </a:lnTo>
                <a:lnTo>
                  <a:pt x="188" y="0"/>
                </a:lnTo>
                <a:lnTo>
                  <a:pt x="188" y="36"/>
                </a:lnTo>
                <a:lnTo>
                  <a:pt x="188" y="36"/>
                </a:lnTo>
                <a:lnTo>
                  <a:pt x="206" y="34"/>
                </a:lnTo>
                <a:lnTo>
                  <a:pt x="206" y="34"/>
                </a:lnTo>
                <a:lnTo>
                  <a:pt x="224" y="36"/>
                </a:lnTo>
                <a:lnTo>
                  <a:pt x="224" y="36"/>
                </a:lnTo>
                <a:close/>
                <a:moveTo>
                  <a:pt x="136" y="48"/>
                </a:moveTo>
                <a:lnTo>
                  <a:pt x="118" y="18"/>
                </a:lnTo>
                <a:lnTo>
                  <a:pt x="88" y="36"/>
                </a:lnTo>
                <a:lnTo>
                  <a:pt x="106" y="66"/>
                </a:lnTo>
                <a:lnTo>
                  <a:pt x="106" y="66"/>
                </a:lnTo>
                <a:lnTo>
                  <a:pt x="120" y="56"/>
                </a:lnTo>
                <a:lnTo>
                  <a:pt x="136" y="48"/>
                </a:lnTo>
                <a:lnTo>
                  <a:pt x="136" y="48"/>
                </a:lnTo>
                <a:close/>
                <a:moveTo>
                  <a:pt x="392" y="116"/>
                </a:moveTo>
                <a:lnTo>
                  <a:pt x="374" y="88"/>
                </a:lnTo>
                <a:lnTo>
                  <a:pt x="344" y="104"/>
                </a:lnTo>
                <a:lnTo>
                  <a:pt x="344" y="104"/>
                </a:lnTo>
                <a:lnTo>
                  <a:pt x="354" y="120"/>
                </a:lnTo>
                <a:lnTo>
                  <a:pt x="362" y="134"/>
                </a:lnTo>
                <a:lnTo>
                  <a:pt x="392" y="116"/>
                </a:lnTo>
                <a:close/>
                <a:moveTo>
                  <a:pt x="324" y="36"/>
                </a:moveTo>
                <a:lnTo>
                  <a:pt x="294" y="18"/>
                </a:lnTo>
                <a:lnTo>
                  <a:pt x="276" y="48"/>
                </a:lnTo>
                <a:lnTo>
                  <a:pt x="276" y="48"/>
                </a:lnTo>
                <a:lnTo>
                  <a:pt x="292" y="56"/>
                </a:lnTo>
                <a:lnTo>
                  <a:pt x="306" y="66"/>
                </a:lnTo>
                <a:lnTo>
                  <a:pt x="324" y="36"/>
                </a:lnTo>
                <a:close/>
                <a:moveTo>
                  <a:pt x="36" y="204"/>
                </a:moveTo>
                <a:lnTo>
                  <a:pt x="36" y="204"/>
                </a:lnTo>
                <a:lnTo>
                  <a:pt x="36" y="188"/>
                </a:lnTo>
                <a:lnTo>
                  <a:pt x="0" y="188"/>
                </a:lnTo>
                <a:lnTo>
                  <a:pt x="0" y="222"/>
                </a:lnTo>
                <a:lnTo>
                  <a:pt x="36" y="222"/>
                </a:lnTo>
                <a:lnTo>
                  <a:pt x="36" y="222"/>
                </a:lnTo>
                <a:lnTo>
                  <a:pt x="36" y="204"/>
                </a:lnTo>
                <a:lnTo>
                  <a:pt x="36" y="204"/>
                </a:lnTo>
                <a:close/>
                <a:moveTo>
                  <a:pt x="376" y="188"/>
                </a:moveTo>
                <a:lnTo>
                  <a:pt x="376" y="188"/>
                </a:lnTo>
                <a:lnTo>
                  <a:pt x="376" y="204"/>
                </a:lnTo>
                <a:lnTo>
                  <a:pt x="376" y="204"/>
                </a:lnTo>
                <a:lnTo>
                  <a:pt x="374" y="222"/>
                </a:lnTo>
                <a:lnTo>
                  <a:pt x="410" y="222"/>
                </a:lnTo>
                <a:lnTo>
                  <a:pt x="410" y="188"/>
                </a:lnTo>
                <a:lnTo>
                  <a:pt x="376" y="188"/>
                </a:lnTo>
                <a:close/>
                <a:moveTo>
                  <a:pt x="346" y="306"/>
                </a:moveTo>
                <a:lnTo>
                  <a:pt x="374" y="322"/>
                </a:lnTo>
                <a:lnTo>
                  <a:pt x="392" y="292"/>
                </a:lnTo>
                <a:lnTo>
                  <a:pt x="360" y="274"/>
                </a:lnTo>
                <a:lnTo>
                  <a:pt x="360" y="274"/>
                </a:lnTo>
                <a:lnTo>
                  <a:pt x="346" y="306"/>
                </a:lnTo>
                <a:lnTo>
                  <a:pt x="346" y="306"/>
                </a:lnTo>
                <a:close/>
                <a:moveTo>
                  <a:pt x="20" y="292"/>
                </a:moveTo>
                <a:lnTo>
                  <a:pt x="36" y="322"/>
                </a:lnTo>
                <a:lnTo>
                  <a:pt x="64" y="306"/>
                </a:lnTo>
                <a:lnTo>
                  <a:pt x="64" y="306"/>
                </a:lnTo>
                <a:lnTo>
                  <a:pt x="50" y="274"/>
                </a:lnTo>
                <a:lnTo>
                  <a:pt x="20" y="29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80577" y="4163024"/>
            <a:ext cx="226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数据库模式设计</a:t>
            </a:r>
          </a:p>
        </p:txBody>
      </p:sp>
      <p:sp>
        <p:nvSpPr>
          <p:cNvPr id="12" name="圆角矩形 62"/>
          <p:cNvSpPr/>
          <p:nvPr/>
        </p:nvSpPr>
        <p:spPr>
          <a:xfrm>
            <a:off x="9848789" y="4085043"/>
            <a:ext cx="1730120" cy="52529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80577" y="2761024"/>
            <a:ext cx="226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数据设计</a:t>
            </a:r>
          </a:p>
        </p:txBody>
      </p:sp>
      <p:sp>
        <p:nvSpPr>
          <p:cNvPr id="14" name="圆角矩形 62"/>
          <p:cNvSpPr/>
          <p:nvPr/>
        </p:nvSpPr>
        <p:spPr>
          <a:xfrm>
            <a:off x="9848789" y="2712386"/>
            <a:ext cx="1730120" cy="52529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1" y="352388"/>
            <a:ext cx="7673574" cy="59777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" y="352388"/>
            <a:ext cx="7673576" cy="5917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8" y="394903"/>
            <a:ext cx="7686214" cy="5787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41092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1" y="1142420"/>
            <a:ext cx="8435605" cy="52550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文本框 3"/>
          <p:cNvSpPr txBox="1"/>
          <p:nvPr/>
        </p:nvSpPr>
        <p:spPr>
          <a:xfrm>
            <a:off x="9248197" y="1019127"/>
            <a:ext cx="314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架构设计</a:t>
            </a:r>
          </a:p>
        </p:txBody>
      </p:sp>
      <p:cxnSp>
        <p:nvCxnSpPr>
          <p:cNvPr id="66" name="直接连接符 65"/>
          <p:cNvCxnSpPr>
            <a:cxnSpLocks/>
          </p:cNvCxnSpPr>
          <p:nvPr/>
        </p:nvCxnSpPr>
        <p:spPr>
          <a:xfrm>
            <a:off x="9201393" y="1753644"/>
            <a:ext cx="0" cy="42337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8681520" y="709637"/>
            <a:ext cx="1049497" cy="1049497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Freeform 23"/>
          <p:cNvSpPr>
            <a:spLocks noEditPoints="1"/>
          </p:cNvSpPr>
          <p:nvPr/>
        </p:nvSpPr>
        <p:spPr bwMode="auto">
          <a:xfrm>
            <a:off x="8955249" y="884431"/>
            <a:ext cx="520266" cy="692842"/>
          </a:xfrm>
          <a:custGeom>
            <a:avLst/>
            <a:gdLst/>
            <a:ahLst/>
            <a:cxnLst>
              <a:cxn ang="0">
                <a:pos x="342" y="218"/>
              </a:cxn>
              <a:cxn ang="0">
                <a:pos x="320" y="280"/>
              </a:cxn>
              <a:cxn ang="0">
                <a:pos x="284" y="358"/>
              </a:cxn>
              <a:cxn ang="0">
                <a:pos x="274" y="410"/>
              </a:cxn>
              <a:cxn ang="0">
                <a:pos x="136" y="396"/>
              </a:cxn>
              <a:cxn ang="0">
                <a:pos x="116" y="332"/>
              </a:cxn>
              <a:cxn ang="0">
                <a:pos x="80" y="256"/>
              </a:cxn>
              <a:cxn ang="0">
                <a:pos x="70" y="204"/>
              </a:cxn>
              <a:cxn ang="0">
                <a:pos x="72" y="176"/>
              </a:cxn>
              <a:cxn ang="0">
                <a:pos x="86" y="140"/>
              </a:cxn>
              <a:cxn ang="0">
                <a:pos x="110" y="108"/>
              </a:cxn>
              <a:cxn ang="0">
                <a:pos x="140" y="84"/>
              </a:cxn>
              <a:cxn ang="0">
                <a:pos x="178" y="70"/>
              </a:cxn>
              <a:cxn ang="0">
                <a:pos x="206" y="68"/>
              </a:cxn>
              <a:cxn ang="0">
                <a:pos x="246" y="74"/>
              </a:cxn>
              <a:cxn ang="0">
                <a:pos x="282" y="92"/>
              </a:cxn>
              <a:cxn ang="0">
                <a:pos x="312" y="118"/>
              </a:cxn>
              <a:cxn ang="0">
                <a:pos x="332" y="152"/>
              </a:cxn>
              <a:cxn ang="0">
                <a:pos x="342" y="190"/>
              </a:cxn>
              <a:cxn ang="0">
                <a:pos x="258" y="478"/>
              </a:cxn>
              <a:cxn ang="0">
                <a:pos x="148" y="480"/>
              </a:cxn>
              <a:cxn ang="0">
                <a:pos x="138" y="494"/>
              </a:cxn>
              <a:cxn ang="0">
                <a:pos x="142" y="506"/>
              </a:cxn>
              <a:cxn ang="0">
                <a:pos x="158" y="512"/>
              </a:cxn>
              <a:cxn ang="0">
                <a:pos x="176" y="536"/>
              </a:cxn>
              <a:cxn ang="0">
                <a:pos x="198" y="546"/>
              </a:cxn>
              <a:cxn ang="0">
                <a:pos x="214" y="546"/>
              </a:cxn>
              <a:cxn ang="0">
                <a:pos x="236" y="536"/>
              </a:cxn>
              <a:cxn ang="0">
                <a:pos x="258" y="512"/>
              </a:cxn>
              <a:cxn ang="0">
                <a:pos x="270" y="506"/>
              </a:cxn>
              <a:cxn ang="0">
                <a:pos x="274" y="494"/>
              </a:cxn>
              <a:cxn ang="0">
                <a:pos x="264" y="480"/>
              </a:cxn>
              <a:cxn ang="0">
                <a:pos x="258" y="426"/>
              </a:cxn>
              <a:cxn ang="0">
                <a:pos x="148" y="428"/>
              </a:cxn>
              <a:cxn ang="0">
                <a:pos x="138" y="444"/>
              </a:cxn>
              <a:cxn ang="0">
                <a:pos x="142" y="456"/>
              </a:cxn>
              <a:cxn ang="0">
                <a:pos x="258" y="460"/>
              </a:cxn>
              <a:cxn ang="0">
                <a:pos x="270" y="456"/>
              </a:cxn>
              <a:cxn ang="0">
                <a:pos x="274" y="444"/>
              </a:cxn>
              <a:cxn ang="0">
                <a:pos x="264" y="428"/>
              </a:cxn>
              <a:cxn ang="0">
                <a:pos x="20" y="116"/>
              </a:cxn>
              <a:cxn ang="0">
                <a:pos x="58" y="120"/>
              </a:cxn>
              <a:cxn ang="0">
                <a:pos x="20" y="116"/>
              </a:cxn>
              <a:cxn ang="0">
                <a:pos x="188" y="0"/>
              </a:cxn>
              <a:cxn ang="0">
                <a:pos x="206" y="34"/>
              </a:cxn>
              <a:cxn ang="0">
                <a:pos x="224" y="36"/>
              </a:cxn>
              <a:cxn ang="0">
                <a:pos x="88" y="36"/>
              </a:cxn>
              <a:cxn ang="0">
                <a:pos x="120" y="56"/>
              </a:cxn>
              <a:cxn ang="0">
                <a:pos x="392" y="116"/>
              </a:cxn>
              <a:cxn ang="0">
                <a:pos x="344" y="104"/>
              </a:cxn>
              <a:cxn ang="0">
                <a:pos x="392" y="116"/>
              </a:cxn>
              <a:cxn ang="0">
                <a:pos x="276" y="48"/>
              </a:cxn>
              <a:cxn ang="0">
                <a:pos x="306" y="66"/>
              </a:cxn>
              <a:cxn ang="0">
                <a:pos x="36" y="204"/>
              </a:cxn>
              <a:cxn ang="0">
                <a:pos x="0" y="222"/>
              </a:cxn>
              <a:cxn ang="0">
                <a:pos x="36" y="204"/>
              </a:cxn>
              <a:cxn ang="0">
                <a:pos x="376" y="188"/>
              </a:cxn>
              <a:cxn ang="0">
                <a:pos x="374" y="222"/>
              </a:cxn>
              <a:cxn ang="0">
                <a:pos x="376" y="188"/>
              </a:cxn>
              <a:cxn ang="0">
                <a:pos x="392" y="292"/>
              </a:cxn>
              <a:cxn ang="0">
                <a:pos x="346" y="306"/>
              </a:cxn>
              <a:cxn ang="0">
                <a:pos x="36" y="322"/>
              </a:cxn>
              <a:cxn ang="0">
                <a:pos x="50" y="274"/>
              </a:cxn>
            </a:cxnLst>
            <a:rect l="0" t="0" r="r" b="b"/>
            <a:pathLst>
              <a:path w="410" h="546">
                <a:moveTo>
                  <a:pt x="342" y="204"/>
                </a:moveTo>
                <a:lnTo>
                  <a:pt x="342" y="204"/>
                </a:lnTo>
                <a:lnTo>
                  <a:pt x="342" y="218"/>
                </a:lnTo>
                <a:lnTo>
                  <a:pt x="340" y="230"/>
                </a:lnTo>
                <a:lnTo>
                  <a:pt x="332" y="256"/>
                </a:lnTo>
                <a:lnTo>
                  <a:pt x="320" y="280"/>
                </a:lnTo>
                <a:lnTo>
                  <a:pt x="308" y="306"/>
                </a:lnTo>
                <a:lnTo>
                  <a:pt x="296" y="332"/>
                </a:lnTo>
                <a:lnTo>
                  <a:pt x="284" y="358"/>
                </a:lnTo>
                <a:lnTo>
                  <a:pt x="278" y="384"/>
                </a:lnTo>
                <a:lnTo>
                  <a:pt x="276" y="396"/>
                </a:lnTo>
                <a:lnTo>
                  <a:pt x="274" y="410"/>
                </a:lnTo>
                <a:lnTo>
                  <a:pt x="138" y="410"/>
                </a:lnTo>
                <a:lnTo>
                  <a:pt x="138" y="410"/>
                </a:lnTo>
                <a:lnTo>
                  <a:pt x="136" y="396"/>
                </a:lnTo>
                <a:lnTo>
                  <a:pt x="134" y="384"/>
                </a:lnTo>
                <a:lnTo>
                  <a:pt x="126" y="358"/>
                </a:lnTo>
                <a:lnTo>
                  <a:pt x="116" y="332"/>
                </a:lnTo>
                <a:lnTo>
                  <a:pt x="104" y="308"/>
                </a:lnTo>
                <a:lnTo>
                  <a:pt x="90" y="282"/>
                </a:lnTo>
                <a:lnTo>
                  <a:pt x="80" y="256"/>
                </a:lnTo>
                <a:lnTo>
                  <a:pt x="72" y="230"/>
                </a:lnTo>
                <a:lnTo>
                  <a:pt x="70" y="218"/>
                </a:lnTo>
                <a:lnTo>
                  <a:pt x="70" y="204"/>
                </a:lnTo>
                <a:lnTo>
                  <a:pt x="70" y="204"/>
                </a:lnTo>
                <a:lnTo>
                  <a:pt x="70" y="190"/>
                </a:lnTo>
                <a:lnTo>
                  <a:pt x="72" y="176"/>
                </a:lnTo>
                <a:lnTo>
                  <a:pt x="76" y="164"/>
                </a:lnTo>
                <a:lnTo>
                  <a:pt x="80" y="152"/>
                </a:lnTo>
                <a:lnTo>
                  <a:pt x="86" y="140"/>
                </a:lnTo>
                <a:lnTo>
                  <a:pt x="92" y="128"/>
                </a:lnTo>
                <a:lnTo>
                  <a:pt x="100" y="118"/>
                </a:lnTo>
                <a:lnTo>
                  <a:pt x="110" y="108"/>
                </a:lnTo>
                <a:lnTo>
                  <a:pt x="120" y="98"/>
                </a:lnTo>
                <a:lnTo>
                  <a:pt x="130" y="92"/>
                </a:lnTo>
                <a:lnTo>
                  <a:pt x="140" y="84"/>
                </a:lnTo>
                <a:lnTo>
                  <a:pt x="152" y="78"/>
                </a:lnTo>
                <a:lnTo>
                  <a:pt x="166" y="74"/>
                </a:lnTo>
                <a:lnTo>
                  <a:pt x="178" y="70"/>
                </a:lnTo>
                <a:lnTo>
                  <a:pt x="192" y="68"/>
                </a:lnTo>
                <a:lnTo>
                  <a:pt x="206" y="68"/>
                </a:lnTo>
                <a:lnTo>
                  <a:pt x="206" y="68"/>
                </a:lnTo>
                <a:lnTo>
                  <a:pt x="220" y="68"/>
                </a:lnTo>
                <a:lnTo>
                  <a:pt x="234" y="70"/>
                </a:lnTo>
                <a:lnTo>
                  <a:pt x="246" y="74"/>
                </a:lnTo>
                <a:lnTo>
                  <a:pt x="260" y="78"/>
                </a:lnTo>
                <a:lnTo>
                  <a:pt x="272" y="84"/>
                </a:lnTo>
                <a:lnTo>
                  <a:pt x="282" y="92"/>
                </a:lnTo>
                <a:lnTo>
                  <a:pt x="292" y="98"/>
                </a:lnTo>
                <a:lnTo>
                  <a:pt x="302" y="108"/>
                </a:lnTo>
                <a:lnTo>
                  <a:pt x="312" y="118"/>
                </a:lnTo>
                <a:lnTo>
                  <a:pt x="320" y="128"/>
                </a:lnTo>
                <a:lnTo>
                  <a:pt x="326" y="140"/>
                </a:lnTo>
                <a:lnTo>
                  <a:pt x="332" y="152"/>
                </a:lnTo>
                <a:lnTo>
                  <a:pt x="336" y="164"/>
                </a:lnTo>
                <a:lnTo>
                  <a:pt x="340" y="176"/>
                </a:lnTo>
                <a:lnTo>
                  <a:pt x="342" y="190"/>
                </a:lnTo>
                <a:lnTo>
                  <a:pt x="342" y="204"/>
                </a:lnTo>
                <a:lnTo>
                  <a:pt x="342" y="204"/>
                </a:lnTo>
                <a:close/>
                <a:moveTo>
                  <a:pt x="258" y="478"/>
                </a:moveTo>
                <a:lnTo>
                  <a:pt x="154" y="478"/>
                </a:lnTo>
                <a:lnTo>
                  <a:pt x="154" y="478"/>
                </a:lnTo>
                <a:lnTo>
                  <a:pt x="148" y="480"/>
                </a:lnTo>
                <a:lnTo>
                  <a:pt x="142" y="482"/>
                </a:lnTo>
                <a:lnTo>
                  <a:pt x="138" y="488"/>
                </a:lnTo>
                <a:lnTo>
                  <a:pt x="138" y="494"/>
                </a:lnTo>
                <a:lnTo>
                  <a:pt x="138" y="494"/>
                </a:lnTo>
                <a:lnTo>
                  <a:pt x="138" y="502"/>
                </a:lnTo>
                <a:lnTo>
                  <a:pt x="142" y="506"/>
                </a:lnTo>
                <a:lnTo>
                  <a:pt x="148" y="510"/>
                </a:lnTo>
                <a:lnTo>
                  <a:pt x="154" y="512"/>
                </a:lnTo>
                <a:lnTo>
                  <a:pt x="158" y="512"/>
                </a:lnTo>
                <a:lnTo>
                  <a:pt x="158" y="512"/>
                </a:lnTo>
                <a:lnTo>
                  <a:pt x="166" y="526"/>
                </a:lnTo>
                <a:lnTo>
                  <a:pt x="176" y="536"/>
                </a:lnTo>
                <a:lnTo>
                  <a:pt x="182" y="540"/>
                </a:lnTo>
                <a:lnTo>
                  <a:pt x="190" y="544"/>
                </a:lnTo>
                <a:lnTo>
                  <a:pt x="198" y="546"/>
                </a:lnTo>
                <a:lnTo>
                  <a:pt x="206" y="546"/>
                </a:lnTo>
                <a:lnTo>
                  <a:pt x="206" y="546"/>
                </a:lnTo>
                <a:lnTo>
                  <a:pt x="214" y="546"/>
                </a:lnTo>
                <a:lnTo>
                  <a:pt x="222" y="544"/>
                </a:lnTo>
                <a:lnTo>
                  <a:pt x="230" y="540"/>
                </a:lnTo>
                <a:lnTo>
                  <a:pt x="236" y="536"/>
                </a:lnTo>
                <a:lnTo>
                  <a:pt x="246" y="526"/>
                </a:lnTo>
                <a:lnTo>
                  <a:pt x="254" y="512"/>
                </a:lnTo>
                <a:lnTo>
                  <a:pt x="258" y="512"/>
                </a:lnTo>
                <a:lnTo>
                  <a:pt x="258" y="512"/>
                </a:lnTo>
                <a:lnTo>
                  <a:pt x="264" y="510"/>
                </a:lnTo>
                <a:lnTo>
                  <a:pt x="270" y="506"/>
                </a:lnTo>
                <a:lnTo>
                  <a:pt x="272" y="502"/>
                </a:lnTo>
                <a:lnTo>
                  <a:pt x="274" y="494"/>
                </a:lnTo>
                <a:lnTo>
                  <a:pt x="274" y="494"/>
                </a:lnTo>
                <a:lnTo>
                  <a:pt x="272" y="488"/>
                </a:lnTo>
                <a:lnTo>
                  <a:pt x="270" y="482"/>
                </a:lnTo>
                <a:lnTo>
                  <a:pt x="264" y="480"/>
                </a:lnTo>
                <a:lnTo>
                  <a:pt x="258" y="478"/>
                </a:lnTo>
                <a:lnTo>
                  <a:pt x="258" y="478"/>
                </a:lnTo>
                <a:close/>
                <a:moveTo>
                  <a:pt x="258" y="426"/>
                </a:moveTo>
                <a:lnTo>
                  <a:pt x="154" y="426"/>
                </a:lnTo>
                <a:lnTo>
                  <a:pt x="154" y="426"/>
                </a:lnTo>
                <a:lnTo>
                  <a:pt x="148" y="428"/>
                </a:lnTo>
                <a:lnTo>
                  <a:pt x="142" y="432"/>
                </a:lnTo>
                <a:lnTo>
                  <a:pt x="138" y="436"/>
                </a:lnTo>
                <a:lnTo>
                  <a:pt x="138" y="444"/>
                </a:lnTo>
                <a:lnTo>
                  <a:pt x="138" y="444"/>
                </a:lnTo>
                <a:lnTo>
                  <a:pt x="138" y="450"/>
                </a:lnTo>
                <a:lnTo>
                  <a:pt x="142" y="456"/>
                </a:lnTo>
                <a:lnTo>
                  <a:pt x="148" y="460"/>
                </a:lnTo>
                <a:lnTo>
                  <a:pt x="154" y="460"/>
                </a:lnTo>
                <a:lnTo>
                  <a:pt x="258" y="460"/>
                </a:lnTo>
                <a:lnTo>
                  <a:pt x="258" y="460"/>
                </a:lnTo>
                <a:lnTo>
                  <a:pt x="264" y="460"/>
                </a:lnTo>
                <a:lnTo>
                  <a:pt x="270" y="456"/>
                </a:lnTo>
                <a:lnTo>
                  <a:pt x="272" y="450"/>
                </a:lnTo>
                <a:lnTo>
                  <a:pt x="274" y="444"/>
                </a:lnTo>
                <a:lnTo>
                  <a:pt x="274" y="444"/>
                </a:lnTo>
                <a:lnTo>
                  <a:pt x="272" y="436"/>
                </a:lnTo>
                <a:lnTo>
                  <a:pt x="270" y="432"/>
                </a:lnTo>
                <a:lnTo>
                  <a:pt x="264" y="428"/>
                </a:lnTo>
                <a:lnTo>
                  <a:pt x="258" y="426"/>
                </a:lnTo>
                <a:lnTo>
                  <a:pt x="258" y="426"/>
                </a:lnTo>
                <a:close/>
                <a:moveTo>
                  <a:pt x="20" y="116"/>
                </a:moveTo>
                <a:lnTo>
                  <a:pt x="50" y="134"/>
                </a:lnTo>
                <a:lnTo>
                  <a:pt x="50" y="134"/>
                </a:lnTo>
                <a:lnTo>
                  <a:pt x="58" y="120"/>
                </a:lnTo>
                <a:lnTo>
                  <a:pt x="68" y="104"/>
                </a:lnTo>
                <a:lnTo>
                  <a:pt x="36" y="88"/>
                </a:lnTo>
                <a:lnTo>
                  <a:pt x="20" y="116"/>
                </a:lnTo>
                <a:close/>
                <a:moveTo>
                  <a:pt x="224" y="36"/>
                </a:moveTo>
                <a:lnTo>
                  <a:pt x="224" y="0"/>
                </a:lnTo>
                <a:lnTo>
                  <a:pt x="188" y="0"/>
                </a:lnTo>
                <a:lnTo>
                  <a:pt x="188" y="36"/>
                </a:lnTo>
                <a:lnTo>
                  <a:pt x="188" y="36"/>
                </a:lnTo>
                <a:lnTo>
                  <a:pt x="206" y="34"/>
                </a:lnTo>
                <a:lnTo>
                  <a:pt x="206" y="34"/>
                </a:lnTo>
                <a:lnTo>
                  <a:pt x="224" y="36"/>
                </a:lnTo>
                <a:lnTo>
                  <a:pt x="224" y="36"/>
                </a:lnTo>
                <a:close/>
                <a:moveTo>
                  <a:pt x="136" y="48"/>
                </a:moveTo>
                <a:lnTo>
                  <a:pt x="118" y="18"/>
                </a:lnTo>
                <a:lnTo>
                  <a:pt x="88" y="36"/>
                </a:lnTo>
                <a:lnTo>
                  <a:pt x="106" y="66"/>
                </a:lnTo>
                <a:lnTo>
                  <a:pt x="106" y="66"/>
                </a:lnTo>
                <a:lnTo>
                  <a:pt x="120" y="56"/>
                </a:lnTo>
                <a:lnTo>
                  <a:pt x="136" y="48"/>
                </a:lnTo>
                <a:lnTo>
                  <a:pt x="136" y="48"/>
                </a:lnTo>
                <a:close/>
                <a:moveTo>
                  <a:pt x="392" y="116"/>
                </a:moveTo>
                <a:lnTo>
                  <a:pt x="374" y="88"/>
                </a:lnTo>
                <a:lnTo>
                  <a:pt x="344" y="104"/>
                </a:lnTo>
                <a:lnTo>
                  <a:pt x="344" y="104"/>
                </a:lnTo>
                <a:lnTo>
                  <a:pt x="354" y="120"/>
                </a:lnTo>
                <a:lnTo>
                  <a:pt x="362" y="134"/>
                </a:lnTo>
                <a:lnTo>
                  <a:pt x="392" y="116"/>
                </a:lnTo>
                <a:close/>
                <a:moveTo>
                  <a:pt x="324" y="36"/>
                </a:moveTo>
                <a:lnTo>
                  <a:pt x="294" y="18"/>
                </a:lnTo>
                <a:lnTo>
                  <a:pt x="276" y="48"/>
                </a:lnTo>
                <a:lnTo>
                  <a:pt x="276" y="48"/>
                </a:lnTo>
                <a:lnTo>
                  <a:pt x="292" y="56"/>
                </a:lnTo>
                <a:lnTo>
                  <a:pt x="306" y="66"/>
                </a:lnTo>
                <a:lnTo>
                  <a:pt x="324" y="36"/>
                </a:lnTo>
                <a:close/>
                <a:moveTo>
                  <a:pt x="36" y="204"/>
                </a:moveTo>
                <a:lnTo>
                  <a:pt x="36" y="204"/>
                </a:lnTo>
                <a:lnTo>
                  <a:pt x="36" y="188"/>
                </a:lnTo>
                <a:lnTo>
                  <a:pt x="0" y="188"/>
                </a:lnTo>
                <a:lnTo>
                  <a:pt x="0" y="222"/>
                </a:lnTo>
                <a:lnTo>
                  <a:pt x="36" y="222"/>
                </a:lnTo>
                <a:lnTo>
                  <a:pt x="36" y="222"/>
                </a:lnTo>
                <a:lnTo>
                  <a:pt x="36" y="204"/>
                </a:lnTo>
                <a:lnTo>
                  <a:pt x="36" y="204"/>
                </a:lnTo>
                <a:close/>
                <a:moveTo>
                  <a:pt x="376" y="188"/>
                </a:moveTo>
                <a:lnTo>
                  <a:pt x="376" y="188"/>
                </a:lnTo>
                <a:lnTo>
                  <a:pt x="376" y="204"/>
                </a:lnTo>
                <a:lnTo>
                  <a:pt x="376" y="204"/>
                </a:lnTo>
                <a:lnTo>
                  <a:pt x="374" y="222"/>
                </a:lnTo>
                <a:lnTo>
                  <a:pt x="410" y="222"/>
                </a:lnTo>
                <a:lnTo>
                  <a:pt x="410" y="188"/>
                </a:lnTo>
                <a:lnTo>
                  <a:pt x="376" y="188"/>
                </a:lnTo>
                <a:close/>
                <a:moveTo>
                  <a:pt x="346" y="306"/>
                </a:moveTo>
                <a:lnTo>
                  <a:pt x="374" y="322"/>
                </a:lnTo>
                <a:lnTo>
                  <a:pt x="392" y="292"/>
                </a:lnTo>
                <a:lnTo>
                  <a:pt x="360" y="274"/>
                </a:lnTo>
                <a:lnTo>
                  <a:pt x="360" y="274"/>
                </a:lnTo>
                <a:lnTo>
                  <a:pt x="346" y="306"/>
                </a:lnTo>
                <a:lnTo>
                  <a:pt x="346" y="306"/>
                </a:lnTo>
                <a:close/>
                <a:moveTo>
                  <a:pt x="20" y="292"/>
                </a:moveTo>
                <a:lnTo>
                  <a:pt x="36" y="322"/>
                </a:lnTo>
                <a:lnTo>
                  <a:pt x="64" y="306"/>
                </a:lnTo>
                <a:lnTo>
                  <a:pt x="64" y="306"/>
                </a:lnTo>
                <a:lnTo>
                  <a:pt x="50" y="274"/>
                </a:lnTo>
                <a:lnTo>
                  <a:pt x="20" y="29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70186" y="3310685"/>
            <a:ext cx="226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构件图</a:t>
            </a:r>
          </a:p>
        </p:txBody>
      </p:sp>
      <p:sp>
        <p:nvSpPr>
          <p:cNvPr id="12" name="圆角矩形 62"/>
          <p:cNvSpPr/>
          <p:nvPr/>
        </p:nvSpPr>
        <p:spPr>
          <a:xfrm>
            <a:off x="9828007" y="3241265"/>
            <a:ext cx="1730120" cy="52529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70186" y="4271589"/>
            <a:ext cx="226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部署图</a:t>
            </a:r>
          </a:p>
        </p:txBody>
      </p:sp>
      <p:sp>
        <p:nvSpPr>
          <p:cNvPr id="14" name="圆角矩形 62"/>
          <p:cNvSpPr/>
          <p:nvPr/>
        </p:nvSpPr>
        <p:spPr>
          <a:xfrm>
            <a:off x="9838398" y="4222951"/>
            <a:ext cx="1730120" cy="52529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5" y="1142420"/>
            <a:ext cx="8425525" cy="5248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2944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48197" y="1019127"/>
            <a:ext cx="314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6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GUI</a:t>
            </a:r>
            <a:r>
              <a:rPr lang="zh-CN" alt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设计</a:t>
            </a:r>
          </a:p>
        </p:txBody>
      </p:sp>
      <p:cxnSp>
        <p:nvCxnSpPr>
          <p:cNvPr id="66" name="直接连接符 65"/>
          <p:cNvCxnSpPr>
            <a:cxnSpLocks/>
          </p:cNvCxnSpPr>
          <p:nvPr/>
        </p:nvCxnSpPr>
        <p:spPr>
          <a:xfrm>
            <a:off x="9201393" y="1753644"/>
            <a:ext cx="0" cy="42337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8681520" y="709637"/>
            <a:ext cx="1049497" cy="1049497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Freeform 23"/>
          <p:cNvSpPr>
            <a:spLocks noEditPoints="1"/>
          </p:cNvSpPr>
          <p:nvPr/>
        </p:nvSpPr>
        <p:spPr bwMode="auto">
          <a:xfrm>
            <a:off x="8955249" y="884431"/>
            <a:ext cx="520266" cy="692842"/>
          </a:xfrm>
          <a:custGeom>
            <a:avLst/>
            <a:gdLst/>
            <a:ahLst/>
            <a:cxnLst>
              <a:cxn ang="0">
                <a:pos x="342" y="218"/>
              </a:cxn>
              <a:cxn ang="0">
                <a:pos x="320" y="280"/>
              </a:cxn>
              <a:cxn ang="0">
                <a:pos x="284" y="358"/>
              </a:cxn>
              <a:cxn ang="0">
                <a:pos x="274" y="410"/>
              </a:cxn>
              <a:cxn ang="0">
                <a:pos x="136" y="396"/>
              </a:cxn>
              <a:cxn ang="0">
                <a:pos x="116" y="332"/>
              </a:cxn>
              <a:cxn ang="0">
                <a:pos x="80" y="256"/>
              </a:cxn>
              <a:cxn ang="0">
                <a:pos x="70" y="204"/>
              </a:cxn>
              <a:cxn ang="0">
                <a:pos x="72" y="176"/>
              </a:cxn>
              <a:cxn ang="0">
                <a:pos x="86" y="140"/>
              </a:cxn>
              <a:cxn ang="0">
                <a:pos x="110" y="108"/>
              </a:cxn>
              <a:cxn ang="0">
                <a:pos x="140" y="84"/>
              </a:cxn>
              <a:cxn ang="0">
                <a:pos x="178" y="70"/>
              </a:cxn>
              <a:cxn ang="0">
                <a:pos x="206" y="68"/>
              </a:cxn>
              <a:cxn ang="0">
                <a:pos x="246" y="74"/>
              </a:cxn>
              <a:cxn ang="0">
                <a:pos x="282" y="92"/>
              </a:cxn>
              <a:cxn ang="0">
                <a:pos x="312" y="118"/>
              </a:cxn>
              <a:cxn ang="0">
                <a:pos x="332" y="152"/>
              </a:cxn>
              <a:cxn ang="0">
                <a:pos x="342" y="190"/>
              </a:cxn>
              <a:cxn ang="0">
                <a:pos x="258" y="478"/>
              </a:cxn>
              <a:cxn ang="0">
                <a:pos x="148" y="480"/>
              </a:cxn>
              <a:cxn ang="0">
                <a:pos x="138" y="494"/>
              </a:cxn>
              <a:cxn ang="0">
                <a:pos x="142" y="506"/>
              </a:cxn>
              <a:cxn ang="0">
                <a:pos x="158" y="512"/>
              </a:cxn>
              <a:cxn ang="0">
                <a:pos x="176" y="536"/>
              </a:cxn>
              <a:cxn ang="0">
                <a:pos x="198" y="546"/>
              </a:cxn>
              <a:cxn ang="0">
                <a:pos x="214" y="546"/>
              </a:cxn>
              <a:cxn ang="0">
                <a:pos x="236" y="536"/>
              </a:cxn>
              <a:cxn ang="0">
                <a:pos x="258" y="512"/>
              </a:cxn>
              <a:cxn ang="0">
                <a:pos x="270" y="506"/>
              </a:cxn>
              <a:cxn ang="0">
                <a:pos x="274" y="494"/>
              </a:cxn>
              <a:cxn ang="0">
                <a:pos x="264" y="480"/>
              </a:cxn>
              <a:cxn ang="0">
                <a:pos x="258" y="426"/>
              </a:cxn>
              <a:cxn ang="0">
                <a:pos x="148" y="428"/>
              </a:cxn>
              <a:cxn ang="0">
                <a:pos x="138" y="444"/>
              </a:cxn>
              <a:cxn ang="0">
                <a:pos x="142" y="456"/>
              </a:cxn>
              <a:cxn ang="0">
                <a:pos x="258" y="460"/>
              </a:cxn>
              <a:cxn ang="0">
                <a:pos x="270" y="456"/>
              </a:cxn>
              <a:cxn ang="0">
                <a:pos x="274" y="444"/>
              </a:cxn>
              <a:cxn ang="0">
                <a:pos x="264" y="428"/>
              </a:cxn>
              <a:cxn ang="0">
                <a:pos x="20" y="116"/>
              </a:cxn>
              <a:cxn ang="0">
                <a:pos x="58" y="120"/>
              </a:cxn>
              <a:cxn ang="0">
                <a:pos x="20" y="116"/>
              </a:cxn>
              <a:cxn ang="0">
                <a:pos x="188" y="0"/>
              </a:cxn>
              <a:cxn ang="0">
                <a:pos x="206" y="34"/>
              </a:cxn>
              <a:cxn ang="0">
                <a:pos x="224" y="36"/>
              </a:cxn>
              <a:cxn ang="0">
                <a:pos x="88" y="36"/>
              </a:cxn>
              <a:cxn ang="0">
                <a:pos x="120" y="56"/>
              </a:cxn>
              <a:cxn ang="0">
                <a:pos x="392" y="116"/>
              </a:cxn>
              <a:cxn ang="0">
                <a:pos x="344" y="104"/>
              </a:cxn>
              <a:cxn ang="0">
                <a:pos x="392" y="116"/>
              </a:cxn>
              <a:cxn ang="0">
                <a:pos x="276" y="48"/>
              </a:cxn>
              <a:cxn ang="0">
                <a:pos x="306" y="66"/>
              </a:cxn>
              <a:cxn ang="0">
                <a:pos x="36" y="204"/>
              </a:cxn>
              <a:cxn ang="0">
                <a:pos x="0" y="222"/>
              </a:cxn>
              <a:cxn ang="0">
                <a:pos x="36" y="204"/>
              </a:cxn>
              <a:cxn ang="0">
                <a:pos x="376" y="188"/>
              </a:cxn>
              <a:cxn ang="0">
                <a:pos x="374" y="222"/>
              </a:cxn>
              <a:cxn ang="0">
                <a:pos x="376" y="188"/>
              </a:cxn>
              <a:cxn ang="0">
                <a:pos x="392" y="292"/>
              </a:cxn>
              <a:cxn ang="0">
                <a:pos x="346" y="306"/>
              </a:cxn>
              <a:cxn ang="0">
                <a:pos x="36" y="322"/>
              </a:cxn>
              <a:cxn ang="0">
                <a:pos x="50" y="274"/>
              </a:cxn>
            </a:cxnLst>
            <a:rect l="0" t="0" r="r" b="b"/>
            <a:pathLst>
              <a:path w="410" h="546">
                <a:moveTo>
                  <a:pt x="342" y="204"/>
                </a:moveTo>
                <a:lnTo>
                  <a:pt x="342" y="204"/>
                </a:lnTo>
                <a:lnTo>
                  <a:pt x="342" y="218"/>
                </a:lnTo>
                <a:lnTo>
                  <a:pt x="340" y="230"/>
                </a:lnTo>
                <a:lnTo>
                  <a:pt x="332" y="256"/>
                </a:lnTo>
                <a:lnTo>
                  <a:pt x="320" y="280"/>
                </a:lnTo>
                <a:lnTo>
                  <a:pt x="308" y="306"/>
                </a:lnTo>
                <a:lnTo>
                  <a:pt x="296" y="332"/>
                </a:lnTo>
                <a:lnTo>
                  <a:pt x="284" y="358"/>
                </a:lnTo>
                <a:lnTo>
                  <a:pt x="278" y="384"/>
                </a:lnTo>
                <a:lnTo>
                  <a:pt x="276" y="396"/>
                </a:lnTo>
                <a:lnTo>
                  <a:pt x="274" y="410"/>
                </a:lnTo>
                <a:lnTo>
                  <a:pt x="138" y="410"/>
                </a:lnTo>
                <a:lnTo>
                  <a:pt x="138" y="410"/>
                </a:lnTo>
                <a:lnTo>
                  <a:pt x="136" y="396"/>
                </a:lnTo>
                <a:lnTo>
                  <a:pt x="134" y="384"/>
                </a:lnTo>
                <a:lnTo>
                  <a:pt x="126" y="358"/>
                </a:lnTo>
                <a:lnTo>
                  <a:pt x="116" y="332"/>
                </a:lnTo>
                <a:lnTo>
                  <a:pt x="104" y="308"/>
                </a:lnTo>
                <a:lnTo>
                  <a:pt x="90" y="282"/>
                </a:lnTo>
                <a:lnTo>
                  <a:pt x="80" y="256"/>
                </a:lnTo>
                <a:lnTo>
                  <a:pt x="72" y="230"/>
                </a:lnTo>
                <a:lnTo>
                  <a:pt x="70" y="218"/>
                </a:lnTo>
                <a:lnTo>
                  <a:pt x="70" y="204"/>
                </a:lnTo>
                <a:lnTo>
                  <a:pt x="70" y="204"/>
                </a:lnTo>
                <a:lnTo>
                  <a:pt x="70" y="190"/>
                </a:lnTo>
                <a:lnTo>
                  <a:pt x="72" y="176"/>
                </a:lnTo>
                <a:lnTo>
                  <a:pt x="76" y="164"/>
                </a:lnTo>
                <a:lnTo>
                  <a:pt x="80" y="152"/>
                </a:lnTo>
                <a:lnTo>
                  <a:pt x="86" y="140"/>
                </a:lnTo>
                <a:lnTo>
                  <a:pt x="92" y="128"/>
                </a:lnTo>
                <a:lnTo>
                  <a:pt x="100" y="118"/>
                </a:lnTo>
                <a:lnTo>
                  <a:pt x="110" y="108"/>
                </a:lnTo>
                <a:lnTo>
                  <a:pt x="120" y="98"/>
                </a:lnTo>
                <a:lnTo>
                  <a:pt x="130" y="92"/>
                </a:lnTo>
                <a:lnTo>
                  <a:pt x="140" y="84"/>
                </a:lnTo>
                <a:lnTo>
                  <a:pt x="152" y="78"/>
                </a:lnTo>
                <a:lnTo>
                  <a:pt x="166" y="74"/>
                </a:lnTo>
                <a:lnTo>
                  <a:pt x="178" y="70"/>
                </a:lnTo>
                <a:lnTo>
                  <a:pt x="192" y="68"/>
                </a:lnTo>
                <a:lnTo>
                  <a:pt x="206" y="68"/>
                </a:lnTo>
                <a:lnTo>
                  <a:pt x="206" y="68"/>
                </a:lnTo>
                <a:lnTo>
                  <a:pt x="220" y="68"/>
                </a:lnTo>
                <a:lnTo>
                  <a:pt x="234" y="70"/>
                </a:lnTo>
                <a:lnTo>
                  <a:pt x="246" y="74"/>
                </a:lnTo>
                <a:lnTo>
                  <a:pt x="260" y="78"/>
                </a:lnTo>
                <a:lnTo>
                  <a:pt x="272" y="84"/>
                </a:lnTo>
                <a:lnTo>
                  <a:pt x="282" y="92"/>
                </a:lnTo>
                <a:lnTo>
                  <a:pt x="292" y="98"/>
                </a:lnTo>
                <a:lnTo>
                  <a:pt x="302" y="108"/>
                </a:lnTo>
                <a:lnTo>
                  <a:pt x="312" y="118"/>
                </a:lnTo>
                <a:lnTo>
                  <a:pt x="320" y="128"/>
                </a:lnTo>
                <a:lnTo>
                  <a:pt x="326" y="140"/>
                </a:lnTo>
                <a:lnTo>
                  <a:pt x="332" y="152"/>
                </a:lnTo>
                <a:lnTo>
                  <a:pt x="336" y="164"/>
                </a:lnTo>
                <a:lnTo>
                  <a:pt x="340" y="176"/>
                </a:lnTo>
                <a:lnTo>
                  <a:pt x="342" y="190"/>
                </a:lnTo>
                <a:lnTo>
                  <a:pt x="342" y="204"/>
                </a:lnTo>
                <a:lnTo>
                  <a:pt x="342" y="204"/>
                </a:lnTo>
                <a:close/>
                <a:moveTo>
                  <a:pt x="258" y="478"/>
                </a:moveTo>
                <a:lnTo>
                  <a:pt x="154" y="478"/>
                </a:lnTo>
                <a:lnTo>
                  <a:pt x="154" y="478"/>
                </a:lnTo>
                <a:lnTo>
                  <a:pt x="148" y="480"/>
                </a:lnTo>
                <a:lnTo>
                  <a:pt x="142" y="482"/>
                </a:lnTo>
                <a:lnTo>
                  <a:pt x="138" y="488"/>
                </a:lnTo>
                <a:lnTo>
                  <a:pt x="138" y="494"/>
                </a:lnTo>
                <a:lnTo>
                  <a:pt x="138" y="494"/>
                </a:lnTo>
                <a:lnTo>
                  <a:pt x="138" y="502"/>
                </a:lnTo>
                <a:lnTo>
                  <a:pt x="142" y="506"/>
                </a:lnTo>
                <a:lnTo>
                  <a:pt x="148" y="510"/>
                </a:lnTo>
                <a:lnTo>
                  <a:pt x="154" y="512"/>
                </a:lnTo>
                <a:lnTo>
                  <a:pt x="158" y="512"/>
                </a:lnTo>
                <a:lnTo>
                  <a:pt x="158" y="512"/>
                </a:lnTo>
                <a:lnTo>
                  <a:pt x="166" y="526"/>
                </a:lnTo>
                <a:lnTo>
                  <a:pt x="176" y="536"/>
                </a:lnTo>
                <a:lnTo>
                  <a:pt x="182" y="540"/>
                </a:lnTo>
                <a:lnTo>
                  <a:pt x="190" y="544"/>
                </a:lnTo>
                <a:lnTo>
                  <a:pt x="198" y="546"/>
                </a:lnTo>
                <a:lnTo>
                  <a:pt x="206" y="546"/>
                </a:lnTo>
                <a:lnTo>
                  <a:pt x="206" y="546"/>
                </a:lnTo>
                <a:lnTo>
                  <a:pt x="214" y="546"/>
                </a:lnTo>
                <a:lnTo>
                  <a:pt x="222" y="544"/>
                </a:lnTo>
                <a:lnTo>
                  <a:pt x="230" y="540"/>
                </a:lnTo>
                <a:lnTo>
                  <a:pt x="236" y="536"/>
                </a:lnTo>
                <a:lnTo>
                  <a:pt x="246" y="526"/>
                </a:lnTo>
                <a:lnTo>
                  <a:pt x="254" y="512"/>
                </a:lnTo>
                <a:lnTo>
                  <a:pt x="258" y="512"/>
                </a:lnTo>
                <a:lnTo>
                  <a:pt x="258" y="512"/>
                </a:lnTo>
                <a:lnTo>
                  <a:pt x="264" y="510"/>
                </a:lnTo>
                <a:lnTo>
                  <a:pt x="270" y="506"/>
                </a:lnTo>
                <a:lnTo>
                  <a:pt x="272" y="502"/>
                </a:lnTo>
                <a:lnTo>
                  <a:pt x="274" y="494"/>
                </a:lnTo>
                <a:lnTo>
                  <a:pt x="274" y="494"/>
                </a:lnTo>
                <a:lnTo>
                  <a:pt x="272" y="488"/>
                </a:lnTo>
                <a:lnTo>
                  <a:pt x="270" y="482"/>
                </a:lnTo>
                <a:lnTo>
                  <a:pt x="264" y="480"/>
                </a:lnTo>
                <a:lnTo>
                  <a:pt x="258" y="478"/>
                </a:lnTo>
                <a:lnTo>
                  <a:pt x="258" y="478"/>
                </a:lnTo>
                <a:close/>
                <a:moveTo>
                  <a:pt x="258" y="426"/>
                </a:moveTo>
                <a:lnTo>
                  <a:pt x="154" y="426"/>
                </a:lnTo>
                <a:lnTo>
                  <a:pt x="154" y="426"/>
                </a:lnTo>
                <a:lnTo>
                  <a:pt x="148" y="428"/>
                </a:lnTo>
                <a:lnTo>
                  <a:pt x="142" y="432"/>
                </a:lnTo>
                <a:lnTo>
                  <a:pt x="138" y="436"/>
                </a:lnTo>
                <a:lnTo>
                  <a:pt x="138" y="444"/>
                </a:lnTo>
                <a:lnTo>
                  <a:pt x="138" y="444"/>
                </a:lnTo>
                <a:lnTo>
                  <a:pt x="138" y="450"/>
                </a:lnTo>
                <a:lnTo>
                  <a:pt x="142" y="456"/>
                </a:lnTo>
                <a:lnTo>
                  <a:pt x="148" y="460"/>
                </a:lnTo>
                <a:lnTo>
                  <a:pt x="154" y="460"/>
                </a:lnTo>
                <a:lnTo>
                  <a:pt x="258" y="460"/>
                </a:lnTo>
                <a:lnTo>
                  <a:pt x="258" y="460"/>
                </a:lnTo>
                <a:lnTo>
                  <a:pt x="264" y="460"/>
                </a:lnTo>
                <a:lnTo>
                  <a:pt x="270" y="456"/>
                </a:lnTo>
                <a:lnTo>
                  <a:pt x="272" y="450"/>
                </a:lnTo>
                <a:lnTo>
                  <a:pt x="274" y="444"/>
                </a:lnTo>
                <a:lnTo>
                  <a:pt x="274" y="444"/>
                </a:lnTo>
                <a:lnTo>
                  <a:pt x="272" y="436"/>
                </a:lnTo>
                <a:lnTo>
                  <a:pt x="270" y="432"/>
                </a:lnTo>
                <a:lnTo>
                  <a:pt x="264" y="428"/>
                </a:lnTo>
                <a:lnTo>
                  <a:pt x="258" y="426"/>
                </a:lnTo>
                <a:lnTo>
                  <a:pt x="258" y="426"/>
                </a:lnTo>
                <a:close/>
                <a:moveTo>
                  <a:pt x="20" y="116"/>
                </a:moveTo>
                <a:lnTo>
                  <a:pt x="50" y="134"/>
                </a:lnTo>
                <a:lnTo>
                  <a:pt x="50" y="134"/>
                </a:lnTo>
                <a:lnTo>
                  <a:pt x="58" y="120"/>
                </a:lnTo>
                <a:lnTo>
                  <a:pt x="68" y="104"/>
                </a:lnTo>
                <a:lnTo>
                  <a:pt x="36" y="88"/>
                </a:lnTo>
                <a:lnTo>
                  <a:pt x="20" y="116"/>
                </a:lnTo>
                <a:close/>
                <a:moveTo>
                  <a:pt x="224" y="36"/>
                </a:moveTo>
                <a:lnTo>
                  <a:pt x="224" y="0"/>
                </a:lnTo>
                <a:lnTo>
                  <a:pt x="188" y="0"/>
                </a:lnTo>
                <a:lnTo>
                  <a:pt x="188" y="36"/>
                </a:lnTo>
                <a:lnTo>
                  <a:pt x="188" y="36"/>
                </a:lnTo>
                <a:lnTo>
                  <a:pt x="206" y="34"/>
                </a:lnTo>
                <a:lnTo>
                  <a:pt x="206" y="34"/>
                </a:lnTo>
                <a:lnTo>
                  <a:pt x="224" y="36"/>
                </a:lnTo>
                <a:lnTo>
                  <a:pt x="224" y="36"/>
                </a:lnTo>
                <a:close/>
                <a:moveTo>
                  <a:pt x="136" y="48"/>
                </a:moveTo>
                <a:lnTo>
                  <a:pt x="118" y="18"/>
                </a:lnTo>
                <a:lnTo>
                  <a:pt x="88" y="36"/>
                </a:lnTo>
                <a:lnTo>
                  <a:pt x="106" y="66"/>
                </a:lnTo>
                <a:lnTo>
                  <a:pt x="106" y="66"/>
                </a:lnTo>
                <a:lnTo>
                  <a:pt x="120" y="56"/>
                </a:lnTo>
                <a:lnTo>
                  <a:pt x="136" y="48"/>
                </a:lnTo>
                <a:lnTo>
                  <a:pt x="136" y="48"/>
                </a:lnTo>
                <a:close/>
                <a:moveTo>
                  <a:pt x="392" y="116"/>
                </a:moveTo>
                <a:lnTo>
                  <a:pt x="374" y="88"/>
                </a:lnTo>
                <a:lnTo>
                  <a:pt x="344" y="104"/>
                </a:lnTo>
                <a:lnTo>
                  <a:pt x="344" y="104"/>
                </a:lnTo>
                <a:lnTo>
                  <a:pt x="354" y="120"/>
                </a:lnTo>
                <a:lnTo>
                  <a:pt x="362" y="134"/>
                </a:lnTo>
                <a:lnTo>
                  <a:pt x="392" y="116"/>
                </a:lnTo>
                <a:close/>
                <a:moveTo>
                  <a:pt x="324" y="36"/>
                </a:moveTo>
                <a:lnTo>
                  <a:pt x="294" y="18"/>
                </a:lnTo>
                <a:lnTo>
                  <a:pt x="276" y="48"/>
                </a:lnTo>
                <a:lnTo>
                  <a:pt x="276" y="48"/>
                </a:lnTo>
                <a:lnTo>
                  <a:pt x="292" y="56"/>
                </a:lnTo>
                <a:lnTo>
                  <a:pt x="306" y="66"/>
                </a:lnTo>
                <a:lnTo>
                  <a:pt x="324" y="36"/>
                </a:lnTo>
                <a:close/>
                <a:moveTo>
                  <a:pt x="36" y="204"/>
                </a:moveTo>
                <a:lnTo>
                  <a:pt x="36" y="204"/>
                </a:lnTo>
                <a:lnTo>
                  <a:pt x="36" y="188"/>
                </a:lnTo>
                <a:lnTo>
                  <a:pt x="0" y="188"/>
                </a:lnTo>
                <a:lnTo>
                  <a:pt x="0" y="222"/>
                </a:lnTo>
                <a:lnTo>
                  <a:pt x="36" y="222"/>
                </a:lnTo>
                <a:lnTo>
                  <a:pt x="36" y="222"/>
                </a:lnTo>
                <a:lnTo>
                  <a:pt x="36" y="204"/>
                </a:lnTo>
                <a:lnTo>
                  <a:pt x="36" y="204"/>
                </a:lnTo>
                <a:close/>
                <a:moveTo>
                  <a:pt x="376" y="188"/>
                </a:moveTo>
                <a:lnTo>
                  <a:pt x="376" y="188"/>
                </a:lnTo>
                <a:lnTo>
                  <a:pt x="376" y="204"/>
                </a:lnTo>
                <a:lnTo>
                  <a:pt x="376" y="204"/>
                </a:lnTo>
                <a:lnTo>
                  <a:pt x="374" y="222"/>
                </a:lnTo>
                <a:lnTo>
                  <a:pt x="410" y="222"/>
                </a:lnTo>
                <a:lnTo>
                  <a:pt x="410" y="188"/>
                </a:lnTo>
                <a:lnTo>
                  <a:pt x="376" y="188"/>
                </a:lnTo>
                <a:close/>
                <a:moveTo>
                  <a:pt x="346" y="306"/>
                </a:moveTo>
                <a:lnTo>
                  <a:pt x="374" y="322"/>
                </a:lnTo>
                <a:lnTo>
                  <a:pt x="392" y="292"/>
                </a:lnTo>
                <a:lnTo>
                  <a:pt x="360" y="274"/>
                </a:lnTo>
                <a:lnTo>
                  <a:pt x="360" y="274"/>
                </a:lnTo>
                <a:lnTo>
                  <a:pt x="346" y="306"/>
                </a:lnTo>
                <a:lnTo>
                  <a:pt x="346" y="306"/>
                </a:lnTo>
                <a:close/>
                <a:moveTo>
                  <a:pt x="20" y="292"/>
                </a:moveTo>
                <a:lnTo>
                  <a:pt x="36" y="322"/>
                </a:lnTo>
                <a:lnTo>
                  <a:pt x="64" y="306"/>
                </a:lnTo>
                <a:lnTo>
                  <a:pt x="64" y="306"/>
                </a:lnTo>
                <a:lnTo>
                  <a:pt x="50" y="274"/>
                </a:lnTo>
                <a:lnTo>
                  <a:pt x="20" y="29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70186" y="3310685"/>
            <a:ext cx="226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用户界面设计</a:t>
            </a:r>
          </a:p>
        </p:txBody>
      </p:sp>
      <p:sp>
        <p:nvSpPr>
          <p:cNvPr id="12" name="圆角矩形 62"/>
          <p:cNvSpPr/>
          <p:nvPr/>
        </p:nvSpPr>
        <p:spPr>
          <a:xfrm>
            <a:off x="9828007" y="3241265"/>
            <a:ext cx="1730120" cy="52529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8" y="1230852"/>
            <a:ext cx="8454662" cy="50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6896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1" y="941581"/>
            <a:ext cx="7667054" cy="5810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4" y="931723"/>
            <a:ext cx="8035491" cy="592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文本框 3"/>
          <p:cNvSpPr txBox="1"/>
          <p:nvPr/>
        </p:nvSpPr>
        <p:spPr>
          <a:xfrm>
            <a:off x="9175460" y="1019127"/>
            <a:ext cx="314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功能模块设计</a:t>
            </a:r>
          </a:p>
        </p:txBody>
      </p:sp>
      <p:cxnSp>
        <p:nvCxnSpPr>
          <p:cNvPr id="66" name="直接连接符 65"/>
          <p:cNvCxnSpPr>
            <a:cxnSpLocks/>
          </p:cNvCxnSpPr>
          <p:nvPr/>
        </p:nvCxnSpPr>
        <p:spPr>
          <a:xfrm>
            <a:off x="8775365" y="1759134"/>
            <a:ext cx="0" cy="42337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8255489" y="709637"/>
            <a:ext cx="1049497" cy="1049497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Freeform 23"/>
          <p:cNvSpPr>
            <a:spLocks noEditPoints="1"/>
          </p:cNvSpPr>
          <p:nvPr/>
        </p:nvSpPr>
        <p:spPr bwMode="auto">
          <a:xfrm>
            <a:off x="8529218" y="884431"/>
            <a:ext cx="520266" cy="692842"/>
          </a:xfrm>
          <a:custGeom>
            <a:avLst/>
            <a:gdLst/>
            <a:ahLst/>
            <a:cxnLst>
              <a:cxn ang="0">
                <a:pos x="342" y="218"/>
              </a:cxn>
              <a:cxn ang="0">
                <a:pos x="320" y="280"/>
              </a:cxn>
              <a:cxn ang="0">
                <a:pos x="284" y="358"/>
              </a:cxn>
              <a:cxn ang="0">
                <a:pos x="274" y="410"/>
              </a:cxn>
              <a:cxn ang="0">
                <a:pos x="136" y="396"/>
              </a:cxn>
              <a:cxn ang="0">
                <a:pos x="116" y="332"/>
              </a:cxn>
              <a:cxn ang="0">
                <a:pos x="80" y="256"/>
              </a:cxn>
              <a:cxn ang="0">
                <a:pos x="70" y="204"/>
              </a:cxn>
              <a:cxn ang="0">
                <a:pos x="72" y="176"/>
              </a:cxn>
              <a:cxn ang="0">
                <a:pos x="86" y="140"/>
              </a:cxn>
              <a:cxn ang="0">
                <a:pos x="110" y="108"/>
              </a:cxn>
              <a:cxn ang="0">
                <a:pos x="140" y="84"/>
              </a:cxn>
              <a:cxn ang="0">
                <a:pos x="178" y="70"/>
              </a:cxn>
              <a:cxn ang="0">
                <a:pos x="206" y="68"/>
              </a:cxn>
              <a:cxn ang="0">
                <a:pos x="246" y="74"/>
              </a:cxn>
              <a:cxn ang="0">
                <a:pos x="282" y="92"/>
              </a:cxn>
              <a:cxn ang="0">
                <a:pos x="312" y="118"/>
              </a:cxn>
              <a:cxn ang="0">
                <a:pos x="332" y="152"/>
              </a:cxn>
              <a:cxn ang="0">
                <a:pos x="342" y="190"/>
              </a:cxn>
              <a:cxn ang="0">
                <a:pos x="258" y="478"/>
              </a:cxn>
              <a:cxn ang="0">
                <a:pos x="148" y="480"/>
              </a:cxn>
              <a:cxn ang="0">
                <a:pos x="138" y="494"/>
              </a:cxn>
              <a:cxn ang="0">
                <a:pos x="142" y="506"/>
              </a:cxn>
              <a:cxn ang="0">
                <a:pos x="158" y="512"/>
              </a:cxn>
              <a:cxn ang="0">
                <a:pos x="176" y="536"/>
              </a:cxn>
              <a:cxn ang="0">
                <a:pos x="198" y="546"/>
              </a:cxn>
              <a:cxn ang="0">
                <a:pos x="214" y="546"/>
              </a:cxn>
              <a:cxn ang="0">
                <a:pos x="236" y="536"/>
              </a:cxn>
              <a:cxn ang="0">
                <a:pos x="258" y="512"/>
              </a:cxn>
              <a:cxn ang="0">
                <a:pos x="270" y="506"/>
              </a:cxn>
              <a:cxn ang="0">
                <a:pos x="274" y="494"/>
              </a:cxn>
              <a:cxn ang="0">
                <a:pos x="264" y="480"/>
              </a:cxn>
              <a:cxn ang="0">
                <a:pos x="258" y="426"/>
              </a:cxn>
              <a:cxn ang="0">
                <a:pos x="148" y="428"/>
              </a:cxn>
              <a:cxn ang="0">
                <a:pos x="138" y="444"/>
              </a:cxn>
              <a:cxn ang="0">
                <a:pos x="142" y="456"/>
              </a:cxn>
              <a:cxn ang="0">
                <a:pos x="258" y="460"/>
              </a:cxn>
              <a:cxn ang="0">
                <a:pos x="270" y="456"/>
              </a:cxn>
              <a:cxn ang="0">
                <a:pos x="274" y="444"/>
              </a:cxn>
              <a:cxn ang="0">
                <a:pos x="264" y="428"/>
              </a:cxn>
              <a:cxn ang="0">
                <a:pos x="20" y="116"/>
              </a:cxn>
              <a:cxn ang="0">
                <a:pos x="58" y="120"/>
              </a:cxn>
              <a:cxn ang="0">
                <a:pos x="20" y="116"/>
              </a:cxn>
              <a:cxn ang="0">
                <a:pos x="188" y="0"/>
              </a:cxn>
              <a:cxn ang="0">
                <a:pos x="206" y="34"/>
              </a:cxn>
              <a:cxn ang="0">
                <a:pos x="224" y="36"/>
              </a:cxn>
              <a:cxn ang="0">
                <a:pos x="88" y="36"/>
              </a:cxn>
              <a:cxn ang="0">
                <a:pos x="120" y="56"/>
              </a:cxn>
              <a:cxn ang="0">
                <a:pos x="392" y="116"/>
              </a:cxn>
              <a:cxn ang="0">
                <a:pos x="344" y="104"/>
              </a:cxn>
              <a:cxn ang="0">
                <a:pos x="392" y="116"/>
              </a:cxn>
              <a:cxn ang="0">
                <a:pos x="276" y="48"/>
              </a:cxn>
              <a:cxn ang="0">
                <a:pos x="306" y="66"/>
              </a:cxn>
              <a:cxn ang="0">
                <a:pos x="36" y="204"/>
              </a:cxn>
              <a:cxn ang="0">
                <a:pos x="0" y="222"/>
              </a:cxn>
              <a:cxn ang="0">
                <a:pos x="36" y="204"/>
              </a:cxn>
              <a:cxn ang="0">
                <a:pos x="376" y="188"/>
              </a:cxn>
              <a:cxn ang="0">
                <a:pos x="374" y="222"/>
              </a:cxn>
              <a:cxn ang="0">
                <a:pos x="376" y="188"/>
              </a:cxn>
              <a:cxn ang="0">
                <a:pos x="392" y="292"/>
              </a:cxn>
              <a:cxn ang="0">
                <a:pos x="346" y="306"/>
              </a:cxn>
              <a:cxn ang="0">
                <a:pos x="36" y="322"/>
              </a:cxn>
              <a:cxn ang="0">
                <a:pos x="50" y="274"/>
              </a:cxn>
            </a:cxnLst>
            <a:rect l="0" t="0" r="r" b="b"/>
            <a:pathLst>
              <a:path w="410" h="546">
                <a:moveTo>
                  <a:pt x="342" y="204"/>
                </a:moveTo>
                <a:lnTo>
                  <a:pt x="342" y="204"/>
                </a:lnTo>
                <a:lnTo>
                  <a:pt x="342" y="218"/>
                </a:lnTo>
                <a:lnTo>
                  <a:pt x="340" y="230"/>
                </a:lnTo>
                <a:lnTo>
                  <a:pt x="332" y="256"/>
                </a:lnTo>
                <a:lnTo>
                  <a:pt x="320" y="280"/>
                </a:lnTo>
                <a:lnTo>
                  <a:pt x="308" y="306"/>
                </a:lnTo>
                <a:lnTo>
                  <a:pt x="296" y="332"/>
                </a:lnTo>
                <a:lnTo>
                  <a:pt x="284" y="358"/>
                </a:lnTo>
                <a:lnTo>
                  <a:pt x="278" y="384"/>
                </a:lnTo>
                <a:lnTo>
                  <a:pt x="276" y="396"/>
                </a:lnTo>
                <a:lnTo>
                  <a:pt x="274" y="410"/>
                </a:lnTo>
                <a:lnTo>
                  <a:pt x="138" y="410"/>
                </a:lnTo>
                <a:lnTo>
                  <a:pt x="138" y="410"/>
                </a:lnTo>
                <a:lnTo>
                  <a:pt x="136" y="396"/>
                </a:lnTo>
                <a:lnTo>
                  <a:pt x="134" y="384"/>
                </a:lnTo>
                <a:lnTo>
                  <a:pt x="126" y="358"/>
                </a:lnTo>
                <a:lnTo>
                  <a:pt x="116" y="332"/>
                </a:lnTo>
                <a:lnTo>
                  <a:pt x="104" y="308"/>
                </a:lnTo>
                <a:lnTo>
                  <a:pt x="90" y="282"/>
                </a:lnTo>
                <a:lnTo>
                  <a:pt x="80" y="256"/>
                </a:lnTo>
                <a:lnTo>
                  <a:pt x="72" y="230"/>
                </a:lnTo>
                <a:lnTo>
                  <a:pt x="70" y="218"/>
                </a:lnTo>
                <a:lnTo>
                  <a:pt x="70" y="204"/>
                </a:lnTo>
                <a:lnTo>
                  <a:pt x="70" y="204"/>
                </a:lnTo>
                <a:lnTo>
                  <a:pt x="70" y="190"/>
                </a:lnTo>
                <a:lnTo>
                  <a:pt x="72" y="176"/>
                </a:lnTo>
                <a:lnTo>
                  <a:pt x="76" y="164"/>
                </a:lnTo>
                <a:lnTo>
                  <a:pt x="80" y="152"/>
                </a:lnTo>
                <a:lnTo>
                  <a:pt x="86" y="140"/>
                </a:lnTo>
                <a:lnTo>
                  <a:pt x="92" y="128"/>
                </a:lnTo>
                <a:lnTo>
                  <a:pt x="100" y="118"/>
                </a:lnTo>
                <a:lnTo>
                  <a:pt x="110" y="108"/>
                </a:lnTo>
                <a:lnTo>
                  <a:pt x="120" y="98"/>
                </a:lnTo>
                <a:lnTo>
                  <a:pt x="130" y="92"/>
                </a:lnTo>
                <a:lnTo>
                  <a:pt x="140" y="84"/>
                </a:lnTo>
                <a:lnTo>
                  <a:pt x="152" y="78"/>
                </a:lnTo>
                <a:lnTo>
                  <a:pt x="166" y="74"/>
                </a:lnTo>
                <a:lnTo>
                  <a:pt x="178" y="70"/>
                </a:lnTo>
                <a:lnTo>
                  <a:pt x="192" y="68"/>
                </a:lnTo>
                <a:lnTo>
                  <a:pt x="206" y="68"/>
                </a:lnTo>
                <a:lnTo>
                  <a:pt x="206" y="68"/>
                </a:lnTo>
                <a:lnTo>
                  <a:pt x="220" y="68"/>
                </a:lnTo>
                <a:lnTo>
                  <a:pt x="234" y="70"/>
                </a:lnTo>
                <a:lnTo>
                  <a:pt x="246" y="74"/>
                </a:lnTo>
                <a:lnTo>
                  <a:pt x="260" y="78"/>
                </a:lnTo>
                <a:lnTo>
                  <a:pt x="272" y="84"/>
                </a:lnTo>
                <a:lnTo>
                  <a:pt x="282" y="92"/>
                </a:lnTo>
                <a:lnTo>
                  <a:pt x="292" y="98"/>
                </a:lnTo>
                <a:lnTo>
                  <a:pt x="302" y="108"/>
                </a:lnTo>
                <a:lnTo>
                  <a:pt x="312" y="118"/>
                </a:lnTo>
                <a:lnTo>
                  <a:pt x="320" y="128"/>
                </a:lnTo>
                <a:lnTo>
                  <a:pt x="326" y="140"/>
                </a:lnTo>
                <a:lnTo>
                  <a:pt x="332" y="152"/>
                </a:lnTo>
                <a:lnTo>
                  <a:pt x="336" y="164"/>
                </a:lnTo>
                <a:lnTo>
                  <a:pt x="340" y="176"/>
                </a:lnTo>
                <a:lnTo>
                  <a:pt x="342" y="190"/>
                </a:lnTo>
                <a:lnTo>
                  <a:pt x="342" y="204"/>
                </a:lnTo>
                <a:lnTo>
                  <a:pt x="342" y="204"/>
                </a:lnTo>
                <a:close/>
                <a:moveTo>
                  <a:pt x="258" y="478"/>
                </a:moveTo>
                <a:lnTo>
                  <a:pt x="154" y="478"/>
                </a:lnTo>
                <a:lnTo>
                  <a:pt x="154" y="478"/>
                </a:lnTo>
                <a:lnTo>
                  <a:pt x="148" y="480"/>
                </a:lnTo>
                <a:lnTo>
                  <a:pt x="142" y="482"/>
                </a:lnTo>
                <a:lnTo>
                  <a:pt x="138" y="488"/>
                </a:lnTo>
                <a:lnTo>
                  <a:pt x="138" y="494"/>
                </a:lnTo>
                <a:lnTo>
                  <a:pt x="138" y="494"/>
                </a:lnTo>
                <a:lnTo>
                  <a:pt x="138" y="502"/>
                </a:lnTo>
                <a:lnTo>
                  <a:pt x="142" y="506"/>
                </a:lnTo>
                <a:lnTo>
                  <a:pt x="148" y="510"/>
                </a:lnTo>
                <a:lnTo>
                  <a:pt x="154" y="512"/>
                </a:lnTo>
                <a:lnTo>
                  <a:pt x="158" y="512"/>
                </a:lnTo>
                <a:lnTo>
                  <a:pt x="158" y="512"/>
                </a:lnTo>
                <a:lnTo>
                  <a:pt x="166" y="526"/>
                </a:lnTo>
                <a:lnTo>
                  <a:pt x="176" y="536"/>
                </a:lnTo>
                <a:lnTo>
                  <a:pt x="182" y="540"/>
                </a:lnTo>
                <a:lnTo>
                  <a:pt x="190" y="544"/>
                </a:lnTo>
                <a:lnTo>
                  <a:pt x="198" y="546"/>
                </a:lnTo>
                <a:lnTo>
                  <a:pt x="206" y="546"/>
                </a:lnTo>
                <a:lnTo>
                  <a:pt x="206" y="546"/>
                </a:lnTo>
                <a:lnTo>
                  <a:pt x="214" y="546"/>
                </a:lnTo>
                <a:lnTo>
                  <a:pt x="222" y="544"/>
                </a:lnTo>
                <a:lnTo>
                  <a:pt x="230" y="540"/>
                </a:lnTo>
                <a:lnTo>
                  <a:pt x="236" y="536"/>
                </a:lnTo>
                <a:lnTo>
                  <a:pt x="246" y="526"/>
                </a:lnTo>
                <a:lnTo>
                  <a:pt x="254" y="512"/>
                </a:lnTo>
                <a:lnTo>
                  <a:pt x="258" y="512"/>
                </a:lnTo>
                <a:lnTo>
                  <a:pt x="258" y="512"/>
                </a:lnTo>
                <a:lnTo>
                  <a:pt x="264" y="510"/>
                </a:lnTo>
                <a:lnTo>
                  <a:pt x="270" y="506"/>
                </a:lnTo>
                <a:lnTo>
                  <a:pt x="272" y="502"/>
                </a:lnTo>
                <a:lnTo>
                  <a:pt x="274" y="494"/>
                </a:lnTo>
                <a:lnTo>
                  <a:pt x="274" y="494"/>
                </a:lnTo>
                <a:lnTo>
                  <a:pt x="272" y="488"/>
                </a:lnTo>
                <a:lnTo>
                  <a:pt x="270" y="482"/>
                </a:lnTo>
                <a:lnTo>
                  <a:pt x="264" y="480"/>
                </a:lnTo>
                <a:lnTo>
                  <a:pt x="258" y="478"/>
                </a:lnTo>
                <a:lnTo>
                  <a:pt x="258" y="478"/>
                </a:lnTo>
                <a:close/>
                <a:moveTo>
                  <a:pt x="258" y="426"/>
                </a:moveTo>
                <a:lnTo>
                  <a:pt x="154" y="426"/>
                </a:lnTo>
                <a:lnTo>
                  <a:pt x="154" y="426"/>
                </a:lnTo>
                <a:lnTo>
                  <a:pt x="148" y="428"/>
                </a:lnTo>
                <a:lnTo>
                  <a:pt x="142" y="432"/>
                </a:lnTo>
                <a:lnTo>
                  <a:pt x="138" y="436"/>
                </a:lnTo>
                <a:lnTo>
                  <a:pt x="138" y="444"/>
                </a:lnTo>
                <a:lnTo>
                  <a:pt x="138" y="444"/>
                </a:lnTo>
                <a:lnTo>
                  <a:pt x="138" y="450"/>
                </a:lnTo>
                <a:lnTo>
                  <a:pt x="142" y="456"/>
                </a:lnTo>
                <a:lnTo>
                  <a:pt x="148" y="460"/>
                </a:lnTo>
                <a:lnTo>
                  <a:pt x="154" y="460"/>
                </a:lnTo>
                <a:lnTo>
                  <a:pt x="258" y="460"/>
                </a:lnTo>
                <a:lnTo>
                  <a:pt x="258" y="460"/>
                </a:lnTo>
                <a:lnTo>
                  <a:pt x="264" y="460"/>
                </a:lnTo>
                <a:lnTo>
                  <a:pt x="270" y="456"/>
                </a:lnTo>
                <a:lnTo>
                  <a:pt x="272" y="450"/>
                </a:lnTo>
                <a:lnTo>
                  <a:pt x="274" y="444"/>
                </a:lnTo>
                <a:lnTo>
                  <a:pt x="274" y="444"/>
                </a:lnTo>
                <a:lnTo>
                  <a:pt x="272" y="436"/>
                </a:lnTo>
                <a:lnTo>
                  <a:pt x="270" y="432"/>
                </a:lnTo>
                <a:lnTo>
                  <a:pt x="264" y="428"/>
                </a:lnTo>
                <a:lnTo>
                  <a:pt x="258" y="426"/>
                </a:lnTo>
                <a:lnTo>
                  <a:pt x="258" y="426"/>
                </a:lnTo>
                <a:close/>
                <a:moveTo>
                  <a:pt x="20" y="116"/>
                </a:moveTo>
                <a:lnTo>
                  <a:pt x="50" y="134"/>
                </a:lnTo>
                <a:lnTo>
                  <a:pt x="50" y="134"/>
                </a:lnTo>
                <a:lnTo>
                  <a:pt x="58" y="120"/>
                </a:lnTo>
                <a:lnTo>
                  <a:pt x="68" y="104"/>
                </a:lnTo>
                <a:lnTo>
                  <a:pt x="36" y="88"/>
                </a:lnTo>
                <a:lnTo>
                  <a:pt x="20" y="116"/>
                </a:lnTo>
                <a:close/>
                <a:moveTo>
                  <a:pt x="224" y="36"/>
                </a:moveTo>
                <a:lnTo>
                  <a:pt x="224" y="0"/>
                </a:lnTo>
                <a:lnTo>
                  <a:pt x="188" y="0"/>
                </a:lnTo>
                <a:lnTo>
                  <a:pt x="188" y="36"/>
                </a:lnTo>
                <a:lnTo>
                  <a:pt x="188" y="36"/>
                </a:lnTo>
                <a:lnTo>
                  <a:pt x="206" y="34"/>
                </a:lnTo>
                <a:lnTo>
                  <a:pt x="206" y="34"/>
                </a:lnTo>
                <a:lnTo>
                  <a:pt x="224" y="36"/>
                </a:lnTo>
                <a:lnTo>
                  <a:pt x="224" y="36"/>
                </a:lnTo>
                <a:close/>
                <a:moveTo>
                  <a:pt x="136" y="48"/>
                </a:moveTo>
                <a:lnTo>
                  <a:pt x="118" y="18"/>
                </a:lnTo>
                <a:lnTo>
                  <a:pt x="88" y="36"/>
                </a:lnTo>
                <a:lnTo>
                  <a:pt x="106" y="66"/>
                </a:lnTo>
                <a:lnTo>
                  <a:pt x="106" y="66"/>
                </a:lnTo>
                <a:lnTo>
                  <a:pt x="120" y="56"/>
                </a:lnTo>
                <a:lnTo>
                  <a:pt x="136" y="48"/>
                </a:lnTo>
                <a:lnTo>
                  <a:pt x="136" y="48"/>
                </a:lnTo>
                <a:close/>
                <a:moveTo>
                  <a:pt x="392" y="116"/>
                </a:moveTo>
                <a:lnTo>
                  <a:pt x="374" y="88"/>
                </a:lnTo>
                <a:lnTo>
                  <a:pt x="344" y="104"/>
                </a:lnTo>
                <a:lnTo>
                  <a:pt x="344" y="104"/>
                </a:lnTo>
                <a:lnTo>
                  <a:pt x="354" y="120"/>
                </a:lnTo>
                <a:lnTo>
                  <a:pt x="362" y="134"/>
                </a:lnTo>
                <a:lnTo>
                  <a:pt x="392" y="116"/>
                </a:lnTo>
                <a:close/>
                <a:moveTo>
                  <a:pt x="324" y="36"/>
                </a:moveTo>
                <a:lnTo>
                  <a:pt x="294" y="18"/>
                </a:lnTo>
                <a:lnTo>
                  <a:pt x="276" y="48"/>
                </a:lnTo>
                <a:lnTo>
                  <a:pt x="276" y="48"/>
                </a:lnTo>
                <a:lnTo>
                  <a:pt x="292" y="56"/>
                </a:lnTo>
                <a:lnTo>
                  <a:pt x="306" y="66"/>
                </a:lnTo>
                <a:lnTo>
                  <a:pt x="324" y="36"/>
                </a:lnTo>
                <a:close/>
                <a:moveTo>
                  <a:pt x="36" y="204"/>
                </a:moveTo>
                <a:lnTo>
                  <a:pt x="36" y="204"/>
                </a:lnTo>
                <a:lnTo>
                  <a:pt x="36" y="188"/>
                </a:lnTo>
                <a:lnTo>
                  <a:pt x="0" y="188"/>
                </a:lnTo>
                <a:lnTo>
                  <a:pt x="0" y="222"/>
                </a:lnTo>
                <a:lnTo>
                  <a:pt x="36" y="222"/>
                </a:lnTo>
                <a:lnTo>
                  <a:pt x="36" y="222"/>
                </a:lnTo>
                <a:lnTo>
                  <a:pt x="36" y="204"/>
                </a:lnTo>
                <a:lnTo>
                  <a:pt x="36" y="204"/>
                </a:lnTo>
                <a:close/>
                <a:moveTo>
                  <a:pt x="376" y="188"/>
                </a:moveTo>
                <a:lnTo>
                  <a:pt x="376" y="188"/>
                </a:lnTo>
                <a:lnTo>
                  <a:pt x="376" y="204"/>
                </a:lnTo>
                <a:lnTo>
                  <a:pt x="376" y="204"/>
                </a:lnTo>
                <a:lnTo>
                  <a:pt x="374" y="222"/>
                </a:lnTo>
                <a:lnTo>
                  <a:pt x="410" y="222"/>
                </a:lnTo>
                <a:lnTo>
                  <a:pt x="410" y="188"/>
                </a:lnTo>
                <a:lnTo>
                  <a:pt x="376" y="188"/>
                </a:lnTo>
                <a:close/>
                <a:moveTo>
                  <a:pt x="346" y="306"/>
                </a:moveTo>
                <a:lnTo>
                  <a:pt x="374" y="322"/>
                </a:lnTo>
                <a:lnTo>
                  <a:pt x="392" y="292"/>
                </a:lnTo>
                <a:lnTo>
                  <a:pt x="360" y="274"/>
                </a:lnTo>
                <a:lnTo>
                  <a:pt x="360" y="274"/>
                </a:lnTo>
                <a:lnTo>
                  <a:pt x="346" y="306"/>
                </a:lnTo>
                <a:lnTo>
                  <a:pt x="346" y="306"/>
                </a:lnTo>
                <a:close/>
                <a:moveTo>
                  <a:pt x="20" y="292"/>
                </a:moveTo>
                <a:lnTo>
                  <a:pt x="36" y="322"/>
                </a:lnTo>
                <a:lnTo>
                  <a:pt x="64" y="306"/>
                </a:lnTo>
                <a:lnTo>
                  <a:pt x="64" y="306"/>
                </a:lnTo>
                <a:lnTo>
                  <a:pt x="50" y="274"/>
                </a:lnTo>
                <a:lnTo>
                  <a:pt x="20" y="29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14322" y="2687230"/>
            <a:ext cx="226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类图</a:t>
            </a:r>
          </a:p>
        </p:txBody>
      </p:sp>
      <p:sp>
        <p:nvSpPr>
          <p:cNvPr id="12" name="圆角矩形 62"/>
          <p:cNvSpPr/>
          <p:nvPr/>
        </p:nvSpPr>
        <p:spPr>
          <a:xfrm>
            <a:off x="9672143" y="2617810"/>
            <a:ext cx="1730120" cy="52529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14322" y="3980209"/>
            <a:ext cx="226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程序流程图</a:t>
            </a:r>
          </a:p>
        </p:txBody>
      </p:sp>
      <p:sp>
        <p:nvSpPr>
          <p:cNvPr id="13" name="圆角矩形 62"/>
          <p:cNvSpPr/>
          <p:nvPr/>
        </p:nvSpPr>
        <p:spPr>
          <a:xfrm>
            <a:off x="9672143" y="3910789"/>
            <a:ext cx="1730120" cy="52529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" y="884431"/>
            <a:ext cx="8129513" cy="592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489"/>
            <a:ext cx="8177355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8" y="-62489"/>
            <a:ext cx="8076167" cy="6814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7767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63690" y="2504873"/>
            <a:ext cx="1848255" cy="1848255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351237" y="0"/>
            <a:ext cx="726598" cy="2446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506377" y="223735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421076" y="483949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577812" y="4366721"/>
            <a:ext cx="744054" cy="2504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750408" y="4590456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665107" y="4850670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551012" y="3105835"/>
            <a:ext cx="269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Part4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9395" y="3044280"/>
            <a:ext cx="4824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软件开发计划</a:t>
            </a:r>
          </a:p>
        </p:txBody>
      </p:sp>
    </p:spTree>
    <p:extLst>
      <p:ext uri="{BB962C8B-B14F-4D97-AF65-F5344CB8AC3E}">
        <p14:creationId xmlns:p14="http://schemas.microsoft.com/office/powerpoint/2010/main" val="3907730383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-156330" y="704072"/>
            <a:ext cx="3543300" cy="4953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3600" b="1" i="1" dirty="0">
                <a:solidFill>
                  <a:schemeClr val="bg1"/>
                </a:solidFill>
                <a:cs typeface="+mn-ea"/>
                <a:sym typeface="+mn-lt"/>
              </a:rPr>
              <a:t>Plan</a:t>
            </a:r>
            <a:endParaRPr lang="zh-CN" altLang="en-US" sz="3600" b="1" i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endCxn id="9" idx="0"/>
          </p:cNvCxnSpPr>
          <p:nvPr/>
        </p:nvCxnSpPr>
        <p:spPr>
          <a:xfrm flipH="1">
            <a:off x="1619248" y="2190750"/>
            <a:ext cx="2" cy="762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SO_Shape"/>
          <p:cNvSpPr/>
          <p:nvPr/>
        </p:nvSpPr>
        <p:spPr>
          <a:xfrm flipH="1">
            <a:off x="1490195" y="1733943"/>
            <a:ext cx="269705" cy="461036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>
            <a:stCxn id="16" idx="2"/>
            <a:endCxn id="6" idx="0"/>
          </p:cNvCxnSpPr>
          <p:nvPr/>
        </p:nvCxnSpPr>
        <p:spPr>
          <a:xfrm flipH="1">
            <a:off x="2664278" y="4666510"/>
            <a:ext cx="1770928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弧形 5"/>
          <p:cNvSpPr/>
          <p:nvPr/>
        </p:nvSpPr>
        <p:spPr>
          <a:xfrm rot="10800000">
            <a:off x="1619249" y="2739913"/>
            <a:ext cx="2090058" cy="1926597"/>
          </a:xfrm>
          <a:prstGeom prst="arc">
            <a:avLst>
              <a:gd name="adj1" fmla="val 16200000"/>
              <a:gd name="adj2" fmla="val 2"/>
            </a:avLst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8518071" y="4666513"/>
            <a:ext cx="2090058" cy="1926597"/>
          </a:xfrm>
          <a:prstGeom prst="arc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608129" y="5629811"/>
            <a:ext cx="0" cy="2142589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294391" y="2952750"/>
            <a:ext cx="649713" cy="649713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15783" y="3085438"/>
            <a:ext cx="406930" cy="394362"/>
            <a:chOff x="1446636" y="2836200"/>
            <a:chExt cx="822325" cy="796925"/>
          </a:xfrm>
          <a:solidFill>
            <a:schemeClr val="bg1">
              <a:alpha val="90000"/>
            </a:schemeClr>
          </a:solidFill>
        </p:grpSpPr>
        <p:sp>
          <p:nvSpPr>
            <p:cNvPr id="11" name="Freeform 209"/>
            <p:cNvSpPr>
              <a:spLocks noEditPoints="1"/>
            </p:cNvSpPr>
            <p:nvPr/>
          </p:nvSpPr>
          <p:spPr bwMode="auto">
            <a:xfrm>
              <a:off x="1446636" y="2858425"/>
              <a:ext cx="777875" cy="768350"/>
            </a:xfrm>
            <a:custGeom>
              <a:avLst/>
              <a:gdLst/>
              <a:ahLst/>
              <a:cxnLst>
                <a:cxn ang="0">
                  <a:pos x="320" y="254"/>
                </a:cxn>
                <a:cxn ang="0">
                  <a:pos x="164" y="102"/>
                </a:cxn>
                <a:cxn ang="0">
                  <a:pos x="166" y="92"/>
                </a:cxn>
                <a:cxn ang="0">
                  <a:pos x="166" y="70"/>
                </a:cxn>
                <a:cxn ang="0">
                  <a:pos x="160" y="50"/>
                </a:cxn>
                <a:cxn ang="0">
                  <a:pos x="150" y="32"/>
                </a:cxn>
                <a:cxn ang="0">
                  <a:pos x="142" y="24"/>
                </a:cxn>
                <a:cxn ang="0">
                  <a:pos x="122" y="10"/>
                </a:cxn>
                <a:cxn ang="0">
                  <a:pos x="102" y="2"/>
                </a:cxn>
                <a:cxn ang="0">
                  <a:pos x="78" y="0"/>
                </a:cxn>
                <a:cxn ang="0">
                  <a:pos x="56" y="4"/>
                </a:cxn>
                <a:cxn ang="0">
                  <a:pos x="96" y="44"/>
                </a:cxn>
                <a:cxn ang="0">
                  <a:pos x="104" y="56"/>
                </a:cxn>
                <a:cxn ang="0">
                  <a:pos x="106" y="70"/>
                </a:cxn>
                <a:cxn ang="0">
                  <a:pos x="104" y="82"/>
                </a:cxn>
                <a:cxn ang="0">
                  <a:pos x="96" y="96"/>
                </a:cxn>
                <a:cxn ang="0">
                  <a:pos x="90" y="100"/>
                </a:cxn>
                <a:cxn ang="0">
                  <a:pos x="76" y="106"/>
                </a:cxn>
                <a:cxn ang="0">
                  <a:pos x="62" y="106"/>
                </a:cxn>
                <a:cxn ang="0">
                  <a:pos x="50" y="102"/>
                </a:cxn>
                <a:cxn ang="0">
                  <a:pos x="4" y="58"/>
                </a:cxn>
                <a:cxn ang="0">
                  <a:pos x="2" y="68"/>
                </a:cxn>
                <a:cxn ang="0">
                  <a:pos x="0" y="92"/>
                </a:cxn>
                <a:cxn ang="0">
                  <a:pos x="6" y="114"/>
                </a:cxn>
                <a:cxn ang="0">
                  <a:pos x="16" y="134"/>
                </a:cxn>
                <a:cxn ang="0">
                  <a:pos x="24" y="144"/>
                </a:cxn>
                <a:cxn ang="0">
                  <a:pos x="42" y="156"/>
                </a:cxn>
                <a:cxn ang="0">
                  <a:pos x="62" y="164"/>
                </a:cxn>
                <a:cxn ang="0">
                  <a:pos x="82" y="168"/>
                </a:cxn>
                <a:cxn ang="0">
                  <a:pos x="102" y="164"/>
                </a:cxn>
                <a:cxn ang="0">
                  <a:pos x="194" y="256"/>
                </a:cxn>
                <a:cxn ang="0">
                  <a:pos x="208" y="268"/>
                </a:cxn>
                <a:cxn ang="0">
                  <a:pos x="256" y="314"/>
                </a:cxn>
                <a:cxn ang="0">
                  <a:pos x="354" y="412"/>
                </a:cxn>
                <a:cxn ang="0">
                  <a:pos x="358" y="440"/>
                </a:cxn>
                <a:cxn ang="0">
                  <a:pos x="374" y="464"/>
                </a:cxn>
                <a:cxn ang="0">
                  <a:pos x="384" y="474"/>
                </a:cxn>
                <a:cxn ang="0">
                  <a:pos x="410" y="484"/>
                </a:cxn>
                <a:cxn ang="0">
                  <a:pos x="436" y="482"/>
                </a:cxn>
                <a:cxn ang="0">
                  <a:pos x="460" y="472"/>
                </a:cxn>
                <a:cxn ang="0">
                  <a:pos x="470" y="464"/>
                </a:cxn>
                <a:cxn ang="0">
                  <a:pos x="484" y="442"/>
                </a:cxn>
                <a:cxn ang="0">
                  <a:pos x="490" y="416"/>
                </a:cxn>
                <a:cxn ang="0">
                  <a:pos x="484" y="390"/>
                </a:cxn>
                <a:cxn ang="0">
                  <a:pos x="470" y="368"/>
                </a:cxn>
                <a:cxn ang="0">
                  <a:pos x="458" y="360"/>
                </a:cxn>
                <a:cxn ang="0">
                  <a:pos x="430" y="350"/>
                </a:cxn>
                <a:cxn ang="0">
                  <a:pos x="416" y="350"/>
                </a:cxn>
                <a:cxn ang="0">
                  <a:pos x="412" y="452"/>
                </a:cxn>
                <a:cxn ang="0">
                  <a:pos x="396" y="392"/>
                </a:cxn>
                <a:cxn ang="0">
                  <a:pos x="456" y="408"/>
                </a:cxn>
              </a:cxnLst>
              <a:rect l="0" t="0" r="r" b="b"/>
              <a:pathLst>
                <a:path w="490" h="484">
                  <a:moveTo>
                    <a:pt x="416" y="350"/>
                  </a:moveTo>
                  <a:lnTo>
                    <a:pt x="320" y="254"/>
                  </a:lnTo>
                  <a:lnTo>
                    <a:pt x="236" y="172"/>
                  </a:lnTo>
                  <a:lnTo>
                    <a:pt x="164" y="102"/>
                  </a:lnTo>
                  <a:lnTo>
                    <a:pt x="164" y="102"/>
                  </a:lnTo>
                  <a:lnTo>
                    <a:pt x="166" y="92"/>
                  </a:lnTo>
                  <a:lnTo>
                    <a:pt x="168" y="82"/>
                  </a:lnTo>
                  <a:lnTo>
                    <a:pt x="166" y="70"/>
                  </a:lnTo>
                  <a:lnTo>
                    <a:pt x="164" y="60"/>
                  </a:lnTo>
                  <a:lnTo>
                    <a:pt x="160" y="50"/>
                  </a:lnTo>
                  <a:lnTo>
                    <a:pt x="156" y="42"/>
                  </a:lnTo>
                  <a:lnTo>
                    <a:pt x="150" y="32"/>
                  </a:lnTo>
                  <a:lnTo>
                    <a:pt x="142" y="24"/>
                  </a:lnTo>
                  <a:lnTo>
                    <a:pt x="142" y="24"/>
                  </a:lnTo>
                  <a:lnTo>
                    <a:pt x="132" y="16"/>
                  </a:lnTo>
                  <a:lnTo>
                    <a:pt x="122" y="10"/>
                  </a:lnTo>
                  <a:lnTo>
                    <a:pt x="112" y="4"/>
                  </a:lnTo>
                  <a:lnTo>
                    <a:pt x="102" y="2"/>
                  </a:lnTo>
                  <a:lnTo>
                    <a:pt x="90" y="0"/>
                  </a:lnTo>
                  <a:lnTo>
                    <a:pt x="78" y="0"/>
                  </a:lnTo>
                  <a:lnTo>
                    <a:pt x="68" y="2"/>
                  </a:lnTo>
                  <a:lnTo>
                    <a:pt x="56" y="4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100" y="50"/>
                  </a:lnTo>
                  <a:lnTo>
                    <a:pt x="104" y="56"/>
                  </a:lnTo>
                  <a:lnTo>
                    <a:pt x="106" y="62"/>
                  </a:lnTo>
                  <a:lnTo>
                    <a:pt x="106" y="70"/>
                  </a:lnTo>
                  <a:lnTo>
                    <a:pt x="106" y="76"/>
                  </a:lnTo>
                  <a:lnTo>
                    <a:pt x="104" y="82"/>
                  </a:lnTo>
                  <a:lnTo>
                    <a:pt x="100" y="90"/>
                  </a:lnTo>
                  <a:lnTo>
                    <a:pt x="96" y="96"/>
                  </a:lnTo>
                  <a:lnTo>
                    <a:pt x="96" y="96"/>
                  </a:lnTo>
                  <a:lnTo>
                    <a:pt x="90" y="100"/>
                  </a:lnTo>
                  <a:lnTo>
                    <a:pt x="84" y="104"/>
                  </a:lnTo>
                  <a:lnTo>
                    <a:pt x="76" y="106"/>
                  </a:lnTo>
                  <a:lnTo>
                    <a:pt x="70" y="106"/>
                  </a:lnTo>
                  <a:lnTo>
                    <a:pt x="62" y="106"/>
                  </a:lnTo>
                  <a:lnTo>
                    <a:pt x="56" y="104"/>
                  </a:lnTo>
                  <a:lnTo>
                    <a:pt x="50" y="102"/>
                  </a:lnTo>
                  <a:lnTo>
                    <a:pt x="44" y="96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2" y="68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" y="102"/>
                  </a:lnTo>
                  <a:lnTo>
                    <a:pt x="6" y="114"/>
                  </a:lnTo>
                  <a:lnTo>
                    <a:pt x="10" y="124"/>
                  </a:lnTo>
                  <a:lnTo>
                    <a:pt x="16" y="134"/>
                  </a:lnTo>
                  <a:lnTo>
                    <a:pt x="24" y="144"/>
                  </a:lnTo>
                  <a:lnTo>
                    <a:pt x="24" y="144"/>
                  </a:lnTo>
                  <a:lnTo>
                    <a:pt x="32" y="150"/>
                  </a:lnTo>
                  <a:lnTo>
                    <a:pt x="42" y="156"/>
                  </a:lnTo>
                  <a:lnTo>
                    <a:pt x="52" y="162"/>
                  </a:lnTo>
                  <a:lnTo>
                    <a:pt x="62" y="164"/>
                  </a:lnTo>
                  <a:lnTo>
                    <a:pt x="72" y="166"/>
                  </a:lnTo>
                  <a:lnTo>
                    <a:pt x="82" y="168"/>
                  </a:lnTo>
                  <a:lnTo>
                    <a:pt x="92" y="166"/>
                  </a:lnTo>
                  <a:lnTo>
                    <a:pt x="102" y="164"/>
                  </a:lnTo>
                  <a:lnTo>
                    <a:pt x="172" y="234"/>
                  </a:lnTo>
                  <a:lnTo>
                    <a:pt x="194" y="25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56" y="314"/>
                  </a:lnTo>
                  <a:lnTo>
                    <a:pt x="354" y="412"/>
                  </a:lnTo>
                  <a:lnTo>
                    <a:pt x="354" y="412"/>
                  </a:lnTo>
                  <a:lnTo>
                    <a:pt x="356" y="426"/>
                  </a:lnTo>
                  <a:lnTo>
                    <a:pt x="358" y="440"/>
                  </a:lnTo>
                  <a:lnTo>
                    <a:pt x="364" y="454"/>
                  </a:lnTo>
                  <a:lnTo>
                    <a:pt x="374" y="464"/>
                  </a:lnTo>
                  <a:lnTo>
                    <a:pt x="374" y="464"/>
                  </a:lnTo>
                  <a:lnTo>
                    <a:pt x="384" y="474"/>
                  </a:lnTo>
                  <a:lnTo>
                    <a:pt x="396" y="480"/>
                  </a:lnTo>
                  <a:lnTo>
                    <a:pt x="410" y="484"/>
                  </a:lnTo>
                  <a:lnTo>
                    <a:pt x="422" y="484"/>
                  </a:lnTo>
                  <a:lnTo>
                    <a:pt x="436" y="482"/>
                  </a:lnTo>
                  <a:lnTo>
                    <a:pt x="448" y="480"/>
                  </a:lnTo>
                  <a:lnTo>
                    <a:pt x="460" y="472"/>
                  </a:lnTo>
                  <a:lnTo>
                    <a:pt x="470" y="464"/>
                  </a:lnTo>
                  <a:lnTo>
                    <a:pt x="470" y="464"/>
                  </a:lnTo>
                  <a:lnTo>
                    <a:pt x="478" y="454"/>
                  </a:lnTo>
                  <a:lnTo>
                    <a:pt x="484" y="442"/>
                  </a:lnTo>
                  <a:lnTo>
                    <a:pt x="488" y="430"/>
                  </a:lnTo>
                  <a:lnTo>
                    <a:pt x="490" y="416"/>
                  </a:lnTo>
                  <a:lnTo>
                    <a:pt x="488" y="404"/>
                  </a:lnTo>
                  <a:lnTo>
                    <a:pt x="484" y="390"/>
                  </a:lnTo>
                  <a:lnTo>
                    <a:pt x="478" y="380"/>
                  </a:lnTo>
                  <a:lnTo>
                    <a:pt x="470" y="368"/>
                  </a:lnTo>
                  <a:lnTo>
                    <a:pt x="470" y="368"/>
                  </a:lnTo>
                  <a:lnTo>
                    <a:pt x="458" y="360"/>
                  </a:lnTo>
                  <a:lnTo>
                    <a:pt x="444" y="354"/>
                  </a:lnTo>
                  <a:lnTo>
                    <a:pt x="430" y="350"/>
                  </a:lnTo>
                  <a:lnTo>
                    <a:pt x="416" y="350"/>
                  </a:lnTo>
                  <a:lnTo>
                    <a:pt x="416" y="350"/>
                  </a:lnTo>
                  <a:close/>
                  <a:moveTo>
                    <a:pt x="446" y="442"/>
                  </a:moveTo>
                  <a:lnTo>
                    <a:pt x="412" y="452"/>
                  </a:lnTo>
                  <a:lnTo>
                    <a:pt x="388" y="426"/>
                  </a:lnTo>
                  <a:lnTo>
                    <a:pt x="396" y="392"/>
                  </a:lnTo>
                  <a:lnTo>
                    <a:pt x="430" y="382"/>
                  </a:lnTo>
                  <a:lnTo>
                    <a:pt x="456" y="408"/>
                  </a:lnTo>
                  <a:lnTo>
                    <a:pt x="446" y="4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210"/>
            <p:cNvSpPr>
              <a:spLocks noEditPoints="1"/>
            </p:cNvSpPr>
            <p:nvPr/>
          </p:nvSpPr>
          <p:spPr bwMode="auto">
            <a:xfrm>
              <a:off x="1472036" y="3255300"/>
              <a:ext cx="377825" cy="377825"/>
            </a:xfrm>
            <a:custGeom>
              <a:avLst/>
              <a:gdLst/>
              <a:ahLst/>
              <a:cxnLst>
                <a:cxn ang="0">
                  <a:pos x="54" y="80"/>
                </a:cxn>
                <a:cxn ang="0">
                  <a:pos x="16" y="118"/>
                </a:cxn>
                <a:cxn ang="0">
                  <a:pos x="4" y="134"/>
                </a:cxn>
                <a:cxn ang="0">
                  <a:pos x="0" y="152"/>
                </a:cxn>
                <a:cxn ang="0">
                  <a:pos x="4" y="170"/>
                </a:cxn>
                <a:cxn ang="0">
                  <a:pos x="14" y="188"/>
                </a:cxn>
                <a:cxn ang="0">
                  <a:pos x="50" y="224"/>
                </a:cxn>
                <a:cxn ang="0">
                  <a:pos x="66" y="234"/>
                </a:cxn>
                <a:cxn ang="0">
                  <a:pos x="86" y="238"/>
                </a:cxn>
                <a:cxn ang="0">
                  <a:pos x="104" y="234"/>
                </a:cxn>
                <a:cxn ang="0">
                  <a:pos x="120" y="224"/>
                </a:cxn>
                <a:cxn ang="0">
                  <a:pos x="182" y="162"/>
                </a:cxn>
                <a:cxn ang="0">
                  <a:pos x="132" y="0"/>
                </a:cxn>
                <a:cxn ang="0">
                  <a:pos x="188" y="88"/>
                </a:cxn>
                <a:cxn ang="0">
                  <a:pos x="192" y="94"/>
                </a:cxn>
                <a:cxn ang="0">
                  <a:pos x="192" y="104"/>
                </a:cxn>
                <a:cxn ang="0">
                  <a:pos x="88" y="208"/>
                </a:cxn>
                <a:cxn ang="0">
                  <a:pos x="84" y="212"/>
                </a:cxn>
                <a:cxn ang="0">
                  <a:pos x="72" y="212"/>
                </a:cxn>
                <a:cxn ang="0">
                  <a:pos x="68" y="210"/>
                </a:cxn>
                <a:cxn ang="0">
                  <a:pos x="64" y="200"/>
                </a:cxn>
                <a:cxn ang="0">
                  <a:pos x="68" y="190"/>
                </a:cxn>
                <a:cxn ang="0">
                  <a:pos x="168" y="90"/>
                </a:cxn>
                <a:cxn ang="0">
                  <a:pos x="178" y="84"/>
                </a:cxn>
                <a:cxn ang="0">
                  <a:pos x="188" y="88"/>
                </a:cxn>
                <a:cxn ang="0">
                  <a:pos x="150" y="50"/>
                </a:cxn>
                <a:cxn ang="0">
                  <a:pos x="152" y="54"/>
                </a:cxn>
                <a:cxn ang="0">
                  <a:pos x="152" y="66"/>
                </a:cxn>
                <a:cxn ang="0">
                  <a:pos x="50" y="170"/>
                </a:cxn>
                <a:cxn ang="0">
                  <a:pos x="44" y="172"/>
                </a:cxn>
                <a:cxn ang="0">
                  <a:pos x="34" y="172"/>
                </a:cxn>
                <a:cxn ang="0">
                  <a:pos x="30" y="170"/>
                </a:cxn>
                <a:cxn ang="0">
                  <a:pos x="26" y="160"/>
                </a:cxn>
                <a:cxn ang="0">
                  <a:pos x="30" y="150"/>
                </a:cxn>
                <a:cxn ang="0">
                  <a:pos x="130" y="50"/>
                </a:cxn>
                <a:cxn ang="0">
                  <a:pos x="140" y="46"/>
                </a:cxn>
                <a:cxn ang="0">
                  <a:pos x="150" y="50"/>
                </a:cxn>
              </a:cxnLst>
              <a:rect l="0" t="0" r="r" b="b"/>
              <a:pathLst>
                <a:path w="238" h="238">
                  <a:moveTo>
                    <a:pt x="78" y="56"/>
                  </a:moveTo>
                  <a:lnTo>
                    <a:pt x="54" y="80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8" y="126"/>
                  </a:lnTo>
                  <a:lnTo>
                    <a:pt x="4" y="134"/>
                  </a:lnTo>
                  <a:lnTo>
                    <a:pt x="2" y="142"/>
                  </a:lnTo>
                  <a:lnTo>
                    <a:pt x="0" y="152"/>
                  </a:lnTo>
                  <a:lnTo>
                    <a:pt x="2" y="162"/>
                  </a:lnTo>
                  <a:lnTo>
                    <a:pt x="4" y="170"/>
                  </a:lnTo>
                  <a:lnTo>
                    <a:pt x="8" y="180"/>
                  </a:lnTo>
                  <a:lnTo>
                    <a:pt x="14" y="188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58" y="230"/>
                  </a:lnTo>
                  <a:lnTo>
                    <a:pt x="66" y="234"/>
                  </a:lnTo>
                  <a:lnTo>
                    <a:pt x="76" y="236"/>
                  </a:lnTo>
                  <a:lnTo>
                    <a:pt x="86" y="238"/>
                  </a:lnTo>
                  <a:lnTo>
                    <a:pt x="96" y="236"/>
                  </a:lnTo>
                  <a:lnTo>
                    <a:pt x="104" y="234"/>
                  </a:lnTo>
                  <a:lnTo>
                    <a:pt x="112" y="230"/>
                  </a:lnTo>
                  <a:lnTo>
                    <a:pt x="120" y="224"/>
                  </a:lnTo>
                  <a:lnTo>
                    <a:pt x="160" y="186"/>
                  </a:lnTo>
                  <a:lnTo>
                    <a:pt x="182" y="162"/>
                  </a:lnTo>
                  <a:lnTo>
                    <a:pt x="238" y="106"/>
                  </a:lnTo>
                  <a:lnTo>
                    <a:pt x="132" y="0"/>
                  </a:lnTo>
                  <a:lnTo>
                    <a:pt x="78" y="56"/>
                  </a:lnTo>
                  <a:close/>
                  <a:moveTo>
                    <a:pt x="188" y="88"/>
                  </a:moveTo>
                  <a:lnTo>
                    <a:pt x="188" y="88"/>
                  </a:lnTo>
                  <a:lnTo>
                    <a:pt x="192" y="94"/>
                  </a:lnTo>
                  <a:lnTo>
                    <a:pt x="192" y="98"/>
                  </a:lnTo>
                  <a:lnTo>
                    <a:pt x="192" y="104"/>
                  </a:lnTo>
                  <a:lnTo>
                    <a:pt x="188" y="108"/>
                  </a:lnTo>
                  <a:lnTo>
                    <a:pt x="88" y="208"/>
                  </a:lnTo>
                  <a:lnTo>
                    <a:pt x="88" y="208"/>
                  </a:lnTo>
                  <a:lnTo>
                    <a:pt x="84" y="212"/>
                  </a:lnTo>
                  <a:lnTo>
                    <a:pt x="78" y="214"/>
                  </a:lnTo>
                  <a:lnTo>
                    <a:pt x="72" y="212"/>
                  </a:lnTo>
                  <a:lnTo>
                    <a:pt x="68" y="210"/>
                  </a:lnTo>
                  <a:lnTo>
                    <a:pt x="68" y="210"/>
                  </a:lnTo>
                  <a:lnTo>
                    <a:pt x="66" y="204"/>
                  </a:lnTo>
                  <a:lnTo>
                    <a:pt x="64" y="200"/>
                  </a:lnTo>
                  <a:lnTo>
                    <a:pt x="66" y="194"/>
                  </a:lnTo>
                  <a:lnTo>
                    <a:pt x="68" y="190"/>
                  </a:lnTo>
                  <a:lnTo>
                    <a:pt x="168" y="90"/>
                  </a:lnTo>
                  <a:lnTo>
                    <a:pt x="168" y="90"/>
                  </a:lnTo>
                  <a:lnTo>
                    <a:pt x="174" y="86"/>
                  </a:lnTo>
                  <a:lnTo>
                    <a:pt x="178" y="84"/>
                  </a:lnTo>
                  <a:lnTo>
                    <a:pt x="184" y="86"/>
                  </a:lnTo>
                  <a:lnTo>
                    <a:pt x="188" y="88"/>
                  </a:lnTo>
                  <a:lnTo>
                    <a:pt x="188" y="88"/>
                  </a:lnTo>
                  <a:close/>
                  <a:moveTo>
                    <a:pt x="150" y="50"/>
                  </a:moveTo>
                  <a:lnTo>
                    <a:pt x="150" y="50"/>
                  </a:lnTo>
                  <a:lnTo>
                    <a:pt x="152" y="54"/>
                  </a:lnTo>
                  <a:lnTo>
                    <a:pt x="154" y="60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50" y="170"/>
                  </a:lnTo>
                  <a:lnTo>
                    <a:pt x="50" y="170"/>
                  </a:lnTo>
                  <a:lnTo>
                    <a:pt x="44" y="172"/>
                  </a:lnTo>
                  <a:lnTo>
                    <a:pt x="40" y="174"/>
                  </a:lnTo>
                  <a:lnTo>
                    <a:pt x="34" y="172"/>
                  </a:lnTo>
                  <a:lnTo>
                    <a:pt x="30" y="170"/>
                  </a:lnTo>
                  <a:lnTo>
                    <a:pt x="30" y="170"/>
                  </a:lnTo>
                  <a:lnTo>
                    <a:pt x="26" y="166"/>
                  </a:lnTo>
                  <a:lnTo>
                    <a:pt x="26" y="160"/>
                  </a:lnTo>
                  <a:lnTo>
                    <a:pt x="26" y="154"/>
                  </a:lnTo>
                  <a:lnTo>
                    <a:pt x="30" y="150"/>
                  </a:lnTo>
                  <a:lnTo>
                    <a:pt x="130" y="50"/>
                  </a:lnTo>
                  <a:lnTo>
                    <a:pt x="130" y="50"/>
                  </a:lnTo>
                  <a:lnTo>
                    <a:pt x="134" y="46"/>
                  </a:lnTo>
                  <a:lnTo>
                    <a:pt x="140" y="46"/>
                  </a:lnTo>
                  <a:lnTo>
                    <a:pt x="146" y="46"/>
                  </a:lnTo>
                  <a:lnTo>
                    <a:pt x="150" y="50"/>
                  </a:lnTo>
                  <a:lnTo>
                    <a:pt x="15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211"/>
            <p:cNvSpPr>
              <a:spLocks/>
            </p:cNvSpPr>
            <p:nvPr/>
          </p:nvSpPr>
          <p:spPr bwMode="auto">
            <a:xfrm>
              <a:off x="1891136" y="2836200"/>
              <a:ext cx="377825" cy="377825"/>
            </a:xfrm>
            <a:custGeom>
              <a:avLst/>
              <a:gdLst/>
              <a:ahLst/>
              <a:cxnLst>
                <a:cxn ang="0">
                  <a:pos x="38" y="238"/>
                </a:cxn>
                <a:cxn ang="0">
                  <a:pos x="104" y="170"/>
                </a:cxn>
                <a:cxn ang="0">
                  <a:pos x="128" y="196"/>
                </a:cxn>
                <a:cxn ang="0">
                  <a:pos x="238" y="86"/>
                </a:cxn>
                <a:cxn ang="0">
                  <a:pos x="150" y="0"/>
                </a:cxn>
                <a:cxn ang="0">
                  <a:pos x="42" y="110"/>
                </a:cxn>
                <a:cxn ang="0">
                  <a:pos x="68" y="134"/>
                </a:cxn>
                <a:cxn ang="0">
                  <a:pos x="0" y="200"/>
                </a:cxn>
                <a:cxn ang="0">
                  <a:pos x="38" y="238"/>
                </a:cxn>
              </a:cxnLst>
              <a:rect l="0" t="0" r="r" b="b"/>
              <a:pathLst>
                <a:path w="238" h="238">
                  <a:moveTo>
                    <a:pt x="38" y="238"/>
                  </a:moveTo>
                  <a:lnTo>
                    <a:pt x="104" y="170"/>
                  </a:lnTo>
                  <a:lnTo>
                    <a:pt x="128" y="196"/>
                  </a:lnTo>
                  <a:lnTo>
                    <a:pt x="238" y="86"/>
                  </a:lnTo>
                  <a:lnTo>
                    <a:pt x="150" y="0"/>
                  </a:lnTo>
                  <a:lnTo>
                    <a:pt x="42" y="110"/>
                  </a:lnTo>
                  <a:lnTo>
                    <a:pt x="68" y="134"/>
                  </a:lnTo>
                  <a:lnTo>
                    <a:pt x="0" y="200"/>
                  </a:lnTo>
                  <a:lnTo>
                    <a:pt x="38" y="2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AutoShape 2"/>
          <p:cNvSpPr>
            <a:spLocks/>
          </p:cNvSpPr>
          <p:nvPr/>
        </p:nvSpPr>
        <p:spPr bwMode="auto">
          <a:xfrm>
            <a:off x="2236866" y="2578637"/>
            <a:ext cx="3452502" cy="4616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extLst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已完成工作</a:t>
            </a:r>
            <a:endParaRPr lang="zh-CN" altLang="zh-CN" sz="2400" b="1" dirty="0">
              <a:solidFill>
                <a:schemeClr val="accent6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435206" y="4141761"/>
            <a:ext cx="1049497" cy="1049497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" name="Freeform 23"/>
          <p:cNvSpPr>
            <a:spLocks noEditPoints="1"/>
          </p:cNvSpPr>
          <p:nvPr/>
        </p:nvSpPr>
        <p:spPr bwMode="auto">
          <a:xfrm>
            <a:off x="4708935" y="4316555"/>
            <a:ext cx="520266" cy="692842"/>
          </a:xfrm>
          <a:custGeom>
            <a:avLst/>
            <a:gdLst/>
            <a:ahLst/>
            <a:cxnLst>
              <a:cxn ang="0">
                <a:pos x="342" y="218"/>
              </a:cxn>
              <a:cxn ang="0">
                <a:pos x="320" y="280"/>
              </a:cxn>
              <a:cxn ang="0">
                <a:pos x="284" y="358"/>
              </a:cxn>
              <a:cxn ang="0">
                <a:pos x="274" y="410"/>
              </a:cxn>
              <a:cxn ang="0">
                <a:pos x="136" y="396"/>
              </a:cxn>
              <a:cxn ang="0">
                <a:pos x="116" y="332"/>
              </a:cxn>
              <a:cxn ang="0">
                <a:pos x="80" y="256"/>
              </a:cxn>
              <a:cxn ang="0">
                <a:pos x="70" y="204"/>
              </a:cxn>
              <a:cxn ang="0">
                <a:pos x="72" y="176"/>
              </a:cxn>
              <a:cxn ang="0">
                <a:pos x="86" y="140"/>
              </a:cxn>
              <a:cxn ang="0">
                <a:pos x="110" y="108"/>
              </a:cxn>
              <a:cxn ang="0">
                <a:pos x="140" y="84"/>
              </a:cxn>
              <a:cxn ang="0">
                <a:pos x="178" y="70"/>
              </a:cxn>
              <a:cxn ang="0">
                <a:pos x="206" y="68"/>
              </a:cxn>
              <a:cxn ang="0">
                <a:pos x="246" y="74"/>
              </a:cxn>
              <a:cxn ang="0">
                <a:pos x="282" y="92"/>
              </a:cxn>
              <a:cxn ang="0">
                <a:pos x="312" y="118"/>
              </a:cxn>
              <a:cxn ang="0">
                <a:pos x="332" y="152"/>
              </a:cxn>
              <a:cxn ang="0">
                <a:pos x="342" y="190"/>
              </a:cxn>
              <a:cxn ang="0">
                <a:pos x="258" y="478"/>
              </a:cxn>
              <a:cxn ang="0">
                <a:pos x="148" y="480"/>
              </a:cxn>
              <a:cxn ang="0">
                <a:pos x="138" y="494"/>
              </a:cxn>
              <a:cxn ang="0">
                <a:pos x="142" y="506"/>
              </a:cxn>
              <a:cxn ang="0">
                <a:pos x="158" y="512"/>
              </a:cxn>
              <a:cxn ang="0">
                <a:pos x="176" y="536"/>
              </a:cxn>
              <a:cxn ang="0">
                <a:pos x="198" y="546"/>
              </a:cxn>
              <a:cxn ang="0">
                <a:pos x="214" y="546"/>
              </a:cxn>
              <a:cxn ang="0">
                <a:pos x="236" y="536"/>
              </a:cxn>
              <a:cxn ang="0">
                <a:pos x="258" y="512"/>
              </a:cxn>
              <a:cxn ang="0">
                <a:pos x="270" y="506"/>
              </a:cxn>
              <a:cxn ang="0">
                <a:pos x="274" y="494"/>
              </a:cxn>
              <a:cxn ang="0">
                <a:pos x="264" y="480"/>
              </a:cxn>
              <a:cxn ang="0">
                <a:pos x="258" y="426"/>
              </a:cxn>
              <a:cxn ang="0">
                <a:pos x="148" y="428"/>
              </a:cxn>
              <a:cxn ang="0">
                <a:pos x="138" y="444"/>
              </a:cxn>
              <a:cxn ang="0">
                <a:pos x="142" y="456"/>
              </a:cxn>
              <a:cxn ang="0">
                <a:pos x="258" y="460"/>
              </a:cxn>
              <a:cxn ang="0">
                <a:pos x="270" y="456"/>
              </a:cxn>
              <a:cxn ang="0">
                <a:pos x="274" y="444"/>
              </a:cxn>
              <a:cxn ang="0">
                <a:pos x="264" y="428"/>
              </a:cxn>
              <a:cxn ang="0">
                <a:pos x="20" y="116"/>
              </a:cxn>
              <a:cxn ang="0">
                <a:pos x="58" y="120"/>
              </a:cxn>
              <a:cxn ang="0">
                <a:pos x="20" y="116"/>
              </a:cxn>
              <a:cxn ang="0">
                <a:pos x="188" y="0"/>
              </a:cxn>
              <a:cxn ang="0">
                <a:pos x="206" y="34"/>
              </a:cxn>
              <a:cxn ang="0">
                <a:pos x="224" y="36"/>
              </a:cxn>
              <a:cxn ang="0">
                <a:pos x="88" y="36"/>
              </a:cxn>
              <a:cxn ang="0">
                <a:pos x="120" y="56"/>
              </a:cxn>
              <a:cxn ang="0">
                <a:pos x="392" y="116"/>
              </a:cxn>
              <a:cxn ang="0">
                <a:pos x="344" y="104"/>
              </a:cxn>
              <a:cxn ang="0">
                <a:pos x="392" y="116"/>
              </a:cxn>
              <a:cxn ang="0">
                <a:pos x="276" y="48"/>
              </a:cxn>
              <a:cxn ang="0">
                <a:pos x="306" y="66"/>
              </a:cxn>
              <a:cxn ang="0">
                <a:pos x="36" y="204"/>
              </a:cxn>
              <a:cxn ang="0">
                <a:pos x="0" y="222"/>
              </a:cxn>
              <a:cxn ang="0">
                <a:pos x="36" y="204"/>
              </a:cxn>
              <a:cxn ang="0">
                <a:pos x="376" y="188"/>
              </a:cxn>
              <a:cxn ang="0">
                <a:pos x="374" y="222"/>
              </a:cxn>
              <a:cxn ang="0">
                <a:pos x="376" y="188"/>
              </a:cxn>
              <a:cxn ang="0">
                <a:pos x="392" y="292"/>
              </a:cxn>
              <a:cxn ang="0">
                <a:pos x="346" y="306"/>
              </a:cxn>
              <a:cxn ang="0">
                <a:pos x="36" y="322"/>
              </a:cxn>
              <a:cxn ang="0">
                <a:pos x="50" y="274"/>
              </a:cxn>
            </a:cxnLst>
            <a:rect l="0" t="0" r="r" b="b"/>
            <a:pathLst>
              <a:path w="410" h="546">
                <a:moveTo>
                  <a:pt x="342" y="204"/>
                </a:moveTo>
                <a:lnTo>
                  <a:pt x="342" y="204"/>
                </a:lnTo>
                <a:lnTo>
                  <a:pt x="342" y="218"/>
                </a:lnTo>
                <a:lnTo>
                  <a:pt x="340" y="230"/>
                </a:lnTo>
                <a:lnTo>
                  <a:pt x="332" y="256"/>
                </a:lnTo>
                <a:lnTo>
                  <a:pt x="320" y="280"/>
                </a:lnTo>
                <a:lnTo>
                  <a:pt x="308" y="306"/>
                </a:lnTo>
                <a:lnTo>
                  <a:pt x="296" y="332"/>
                </a:lnTo>
                <a:lnTo>
                  <a:pt x="284" y="358"/>
                </a:lnTo>
                <a:lnTo>
                  <a:pt x="278" y="384"/>
                </a:lnTo>
                <a:lnTo>
                  <a:pt x="276" y="396"/>
                </a:lnTo>
                <a:lnTo>
                  <a:pt x="274" y="410"/>
                </a:lnTo>
                <a:lnTo>
                  <a:pt x="138" y="410"/>
                </a:lnTo>
                <a:lnTo>
                  <a:pt x="138" y="410"/>
                </a:lnTo>
                <a:lnTo>
                  <a:pt x="136" y="396"/>
                </a:lnTo>
                <a:lnTo>
                  <a:pt x="134" y="384"/>
                </a:lnTo>
                <a:lnTo>
                  <a:pt x="126" y="358"/>
                </a:lnTo>
                <a:lnTo>
                  <a:pt x="116" y="332"/>
                </a:lnTo>
                <a:lnTo>
                  <a:pt x="104" y="308"/>
                </a:lnTo>
                <a:lnTo>
                  <a:pt x="90" y="282"/>
                </a:lnTo>
                <a:lnTo>
                  <a:pt x="80" y="256"/>
                </a:lnTo>
                <a:lnTo>
                  <a:pt x="72" y="230"/>
                </a:lnTo>
                <a:lnTo>
                  <a:pt x="70" y="218"/>
                </a:lnTo>
                <a:lnTo>
                  <a:pt x="70" y="204"/>
                </a:lnTo>
                <a:lnTo>
                  <a:pt x="70" y="204"/>
                </a:lnTo>
                <a:lnTo>
                  <a:pt x="70" y="190"/>
                </a:lnTo>
                <a:lnTo>
                  <a:pt x="72" y="176"/>
                </a:lnTo>
                <a:lnTo>
                  <a:pt x="76" y="164"/>
                </a:lnTo>
                <a:lnTo>
                  <a:pt x="80" y="152"/>
                </a:lnTo>
                <a:lnTo>
                  <a:pt x="86" y="140"/>
                </a:lnTo>
                <a:lnTo>
                  <a:pt x="92" y="128"/>
                </a:lnTo>
                <a:lnTo>
                  <a:pt x="100" y="118"/>
                </a:lnTo>
                <a:lnTo>
                  <a:pt x="110" y="108"/>
                </a:lnTo>
                <a:lnTo>
                  <a:pt x="120" y="98"/>
                </a:lnTo>
                <a:lnTo>
                  <a:pt x="130" y="92"/>
                </a:lnTo>
                <a:lnTo>
                  <a:pt x="140" y="84"/>
                </a:lnTo>
                <a:lnTo>
                  <a:pt x="152" y="78"/>
                </a:lnTo>
                <a:lnTo>
                  <a:pt x="166" y="74"/>
                </a:lnTo>
                <a:lnTo>
                  <a:pt x="178" y="70"/>
                </a:lnTo>
                <a:lnTo>
                  <a:pt x="192" y="68"/>
                </a:lnTo>
                <a:lnTo>
                  <a:pt x="206" y="68"/>
                </a:lnTo>
                <a:lnTo>
                  <a:pt x="206" y="68"/>
                </a:lnTo>
                <a:lnTo>
                  <a:pt x="220" y="68"/>
                </a:lnTo>
                <a:lnTo>
                  <a:pt x="234" y="70"/>
                </a:lnTo>
                <a:lnTo>
                  <a:pt x="246" y="74"/>
                </a:lnTo>
                <a:lnTo>
                  <a:pt x="260" y="78"/>
                </a:lnTo>
                <a:lnTo>
                  <a:pt x="272" y="84"/>
                </a:lnTo>
                <a:lnTo>
                  <a:pt x="282" y="92"/>
                </a:lnTo>
                <a:lnTo>
                  <a:pt x="292" y="98"/>
                </a:lnTo>
                <a:lnTo>
                  <a:pt x="302" y="108"/>
                </a:lnTo>
                <a:lnTo>
                  <a:pt x="312" y="118"/>
                </a:lnTo>
                <a:lnTo>
                  <a:pt x="320" y="128"/>
                </a:lnTo>
                <a:lnTo>
                  <a:pt x="326" y="140"/>
                </a:lnTo>
                <a:lnTo>
                  <a:pt x="332" y="152"/>
                </a:lnTo>
                <a:lnTo>
                  <a:pt x="336" y="164"/>
                </a:lnTo>
                <a:lnTo>
                  <a:pt x="340" y="176"/>
                </a:lnTo>
                <a:lnTo>
                  <a:pt x="342" y="190"/>
                </a:lnTo>
                <a:lnTo>
                  <a:pt x="342" y="204"/>
                </a:lnTo>
                <a:lnTo>
                  <a:pt x="342" y="204"/>
                </a:lnTo>
                <a:close/>
                <a:moveTo>
                  <a:pt x="258" y="478"/>
                </a:moveTo>
                <a:lnTo>
                  <a:pt x="154" y="478"/>
                </a:lnTo>
                <a:lnTo>
                  <a:pt x="154" y="478"/>
                </a:lnTo>
                <a:lnTo>
                  <a:pt x="148" y="480"/>
                </a:lnTo>
                <a:lnTo>
                  <a:pt x="142" y="482"/>
                </a:lnTo>
                <a:lnTo>
                  <a:pt x="138" y="488"/>
                </a:lnTo>
                <a:lnTo>
                  <a:pt x="138" y="494"/>
                </a:lnTo>
                <a:lnTo>
                  <a:pt x="138" y="494"/>
                </a:lnTo>
                <a:lnTo>
                  <a:pt x="138" y="502"/>
                </a:lnTo>
                <a:lnTo>
                  <a:pt x="142" y="506"/>
                </a:lnTo>
                <a:lnTo>
                  <a:pt x="148" y="510"/>
                </a:lnTo>
                <a:lnTo>
                  <a:pt x="154" y="512"/>
                </a:lnTo>
                <a:lnTo>
                  <a:pt x="158" y="512"/>
                </a:lnTo>
                <a:lnTo>
                  <a:pt x="158" y="512"/>
                </a:lnTo>
                <a:lnTo>
                  <a:pt x="166" y="526"/>
                </a:lnTo>
                <a:lnTo>
                  <a:pt x="176" y="536"/>
                </a:lnTo>
                <a:lnTo>
                  <a:pt x="182" y="540"/>
                </a:lnTo>
                <a:lnTo>
                  <a:pt x="190" y="544"/>
                </a:lnTo>
                <a:lnTo>
                  <a:pt x="198" y="546"/>
                </a:lnTo>
                <a:lnTo>
                  <a:pt x="206" y="546"/>
                </a:lnTo>
                <a:lnTo>
                  <a:pt x="206" y="546"/>
                </a:lnTo>
                <a:lnTo>
                  <a:pt x="214" y="546"/>
                </a:lnTo>
                <a:lnTo>
                  <a:pt x="222" y="544"/>
                </a:lnTo>
                <a:lnTo>
                  <a:pt x="230" y="540"/>
                </a:lnTo>
                <a:lnTo>
                  <a:pt x="236" y="536"/>
                </a:lnTo>
                <a:lnTo>
                  <a:pt x="246" y="526"/>
                </a:lnTo>
                <a:lnTo>
                  <a:pt x="254" y="512"/>
                </a:lnTo>
                <a:lnTo>
                  <a:pt x="258" y="512"/>
                </a:lnTo>
                <a:lnTo>
                  <a:pt x="258" y="512"/>
                </a:lnTo>
                <a:lnTo>
                  <a:pt x="264" y="510"/>
                </a:lnTo>
                <a:lnTo>
                  <a:pt x="270" y="506"/>
                </a:lnTo>
                <a:lnTo>
                  <a:pt x="272" y="502"/>
                </a:lnTo>
                <a:lnTo>
                  <a:pt x="274" y="494"/>
                </a:lnTo>
                <a:lnTo>
                  <a:pt x="274" y="494"/>
                </a:lnTo>
                <a:lnTo>
                  <a:pt x="272" y="488"/>
                </a:lnTo>
                <a:lnTo>
                  <a:pt x="270" y="482"/>
                </a:lnTo>
                <a:lnTo>
                  <a:pt x="264" y="480"/>
                </a:lnTo>
                <a:lnTo>
                  <a:pt x="258" y="478"/>
                </a:lnTo>
                <a:lnTo>
                  <a:pt x="258" y="478"/>
                </a:lnTo>
                <a:close/>
                <a:moveTo>
                  <a:pt x="258" y="426"/>
                </a:moveTo>
                <a:lnTo>
                  <a:pt x="154" y="426"/>
                </a:lnTo>
                <a:lnTo>
                  <a:pt x="154" y="426"/>
                </a:lnTo>
                <a:lnTo>
                  <a:pt x="148" y="428"/>
                </a:lnTo>
                <a:lnTo>
                  <a:pt x="142" y="432"/>
                </a:lnTo>
                <a:lnTo>
                  <a:pt x="138" y="436"/>
                </a:lnTo>
                <a:lnTo>
                  <a:pt x="138" y="444"/>
                </a:lnTo>
                <a:lnTo>
                  <a:pt x="138" y="444"/>
                </a:lnTo>
                <a:lnTo>
                  <a:pt x="138" y="450"/>
                </a:lnTo>
                <a:lnTo>
                  <a:pt x="142" y="456"/>
                </a:lnTo>
                <a:lnTo>
                  <a:pt x="148" y="460"/>
                </a:lnTo>
                <a:lnTo>
                  <a:pt x="154" y="460"/>
                </a:lnTo>
                <a:lnTo>
                  <a:pt x="258" y="460"/>
                </a:lnTo>
                <a:lnTo>
                  <a:pt x="258" y="460"/>
                </a:lnTo>
                <a:lnTo>
                  <a:pt x="264" y="460"/>
                </a:lnTo>
                <a:lnTo>
                  <a:pt x="270" y="456"/>
                </a:lnTo>
                <a:lnTo>
                  <a:pt x="272" y="450"/>
                </a:lnTo>
                <a:lnTo>
                  <a:pt x="274" y="444"/>
                </a:lnTo>
                <a:lnTo>
                  <a:pt x="274" y="444"/>
                </a:lnTo>
                <a:lnTo>
                  <a:pt x="272" y="436"/>
                </a:lnTo>
                <a:lnTo>
                  <a:pt x="270" y="432"/>
                </a:lnTo>
                <a:lnTo>
                  <a:pt x="264" y="428"/>
                </a:lnTo>
                <a:lnTo>
                  <a:pt x="258" y="426"/>
                </a:lnTo>
                <a:lnTo>
                  <a:pt x="258" y="426"/>
                </a:lnTo>
                <a:close/>
                <a:moveTo>
                  <a:pt x="20" y="116"/>
                </a:moveTo>
                <a:lnTo>
                  <a:pt x="50" y="134"/>
                </a:lnTo>
                <a:lnTo>
                  <a:pt x="50" y="134"/>
                </a:lnTo>
                <a:lnTo>
                  <a:pt x="58" y="120"/>
                </a:lnTo>
                <a:lnTo>
                  <a:pt x="68" y="104"/>
                </a:lnTo>
                <a:lnTo>
                  <a:pt x="36" y="88"/>
                </a:lnTo>
                <a:lnTo>
                  <a:pt x="20" y="116"/>
                </a:lnTo>
                <a:close/>
                <a:moveTo>
                  <a:pt x="224" y="36"/>
                </a:moveTo>
                <a:lnTo>
                  <a:pt x="224" y="0"/>
                </a:lnTo>
                <a:lnTo>
                  <a:pt x="188" y="0"/>
                </a:lnTo>
                <a:lnTo>
                  <a:pt x="188" y="36"/>
                </a:lnTo>
                <a:lnTo>
                  <a:pt x="188" y="36"/>
                </a:lnTo>
                <a:lnTo>
                  <a:pt x="206" y="34"/>
                </a:lnTo>
                <a:lnTo>
                  <a:pt x="206" y="34"/>
                </a:lnTo>
                <a:lnTo>
                  <a:pt x="224" y="36"/>
                </a:lnTo>
                <a:lnTo>
                  <a:pt x="224" y="36"/>
                </a:lnTo>
                <a:close/>
                <a:moveTo>
                  <a:pt x="136" y="48"/>
                </a:moveTo>
                <a:lnTo>
                  <a:pt x="118" y="18"/>
                </a:lnTo>
                <a:lnTo>
                  <a:pt x="88" y="36"/>
                </a:lnTo>
                <a:lnTo>
                  <a:pt x="106" y="66"/>
                </a:lnTo>
                <a:lnTo>
                  <a:pt x="106" y="66"/>
                </a:lnTo>
                <a:lnTo>
                  <a:pt x="120" y="56"/>
                </a:lnTo>
                <a:lnTo>
                  <a:pt x="136" y="48"/>
                </a:lnTo>
                <a:lnTo>
                  <a:pt x="136" y="48"/>
                </a:lnTo>
                <a:close/>
                <a:moveTo>
                  <a:pt x="392" y="116"/>
                </a:moveTo>
                <a:lnTo>
                  <a:pt x="374" y="88"/>
                </a:lnTo>
                <a:lnTo>
                  <a:pt x="344" y="104"/>
                </a:lnTo>
                <a:lnTo>
                  <a:pt x="344" y="104"/>
                </a:lnTo>
                <a:lnTo>
                  <a:pt x="354" y="120"/>
                </a:lnTo>
                <a:lnTo>
                  <a:pt x="362" y="134"/>
                </a:lnTo>
                <a:lnTo>
                  <a:pt x="392" y="116"/>
                </a:lnTo>
                <a:close/>
                <a:moveTo>
                  <a:pt x="324" y="36"/>
                </a:moveTo>
                <a:lnTo>
                  <a:pt x="294" y="18"/>
                </a:lnTo>
                <a:lnTo>
                  <a:pt x="276" y="48"/>
                </a:lnTo>
                <a:lnTo>
                  <a:pt x="276" y="48"/>
                </a:lnTo>
                <a:lnTo>
                  <a:pt x="292" y="56"/>
                </a:lnTo>
                <a:lnTo>
                  <a:pt x="306" y="66"/>
                </a:lnTo>
                <a:lnTo>
                  <a:pt x="324" y="36"/>
                </a:lnTo>
                <a:close/>
                <a:moveTo>
                  <a:pt x="36" y="204"/>
                </a:moveTo>
                <a:lnTo>
                  <a:pt x="36" y="204"/>
                </a:lnTo>
                <a:lnTo>
                  <a:pt x="36" y="188"/>
                </a:lnTo>
                <a:lnTo>
                  <a:pt x="0" y="188"/>
                </a:lnTo>
                <a:lnTo>
                  <a:pt x="0" y="222"/>
                </a:lnTo>
                <a:lnTo>
                  <a:pt x="36" y="222"/>
                </a:lnTo>
                <a:lnTo>
                  <a:pt x="36" y="222"/>
                </a:lnTo>
                <a:lnTo>
                  <a:pt x="36" y="204"/>
                </a:lnTo>
                <a:lnTo>
                  <a:pt x="36" y="204"/>
                </a:lnTo>
                <a:close/>
                <a:moveTo>
                  <a:pt x="376" y="188"/>
                </a:moveTo>
                <a:lnTo>
                  <a:pt x="376" y="188"/>
                </a:lnTo>
                <a:lnTo>
                  <a:pt x="376" y="204"/>
                </a:lnTo>
                <a:lnTo>
                  <a:pt x="376" y="204"/>
                </a:lnTo>
                <a:lnTo>
                  <a:pt x="374" y="222"/>
                </a:lnTo>
                <a:lnTo>
                  <a:pt x="410" y="222"/>
                </a:lnTo>
                <a:lnTo>
                  <a:pt x="410" y="188"/>
                </a:lnTo>
                <a:lnTo>
                  <a:pt x="376" y="188"/>
                </a:lnTo>
                <a:close/>
                <a:moveTo>
                  <a:pt x="346" y="306"/>
                </a:moveTo>
                <a:lnTo>
                  <a:pt x="374" y="322"/>
                </a:lnTo>
                <a:lnTo>
                  <a:pt x="392" y="292"/>
                </a:lnTo>
                <a:lnTo>
                  <a:pt x="360" y="274"/>
                </a:lnTo>
                <a:lnTo>
                  <a:pt x="360" y="274"/>
                </a:lnTo>
                <a:lnTo>
                  <a:pt x="346" y="306"/>
                </a:lnTo>
                <a:lnTo>
                  <a:pt x="346" y="306"/>
                </a:lnTo>
                <a:close/>
                <a:moveTo>
                  <a:pt x="20" y="292"/>
                </a:moveTo>
                <a:lnTo>
                  <a:pt x="36" y="322"/>
                </a:lnTo>
                <a:lnTo>
                  <a:pt x="64" y="306"/>
                </a:lnTo>
                <a:lnTo>
                  <a:pt x="64" y="306"/>
                </a:lnTo>
                <a:lnTo>
                  <a:pt x="50" y="274"/>
                </a:lnTo>
                <a:lnTo>
                  <a:pt x="20" y="29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9" name="AutoShape 2"/>
          <p:cNvSpPr>
            <a:spLocks/>
          </p:cNvSpPr>
          <p:nvPr/>
        </p:nvSpPr>
        <p:spPr bwMode="auto">
          <a:xfrm>
            <a:off x="4197799" y="5208515"/>
            <a:ext cx="1851110" cy="4616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extLst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存在的问题</a:t>
            </a:r>
            <a:endParaRPr lang="zh-CN" altLang="zh-CN" sz="2400" b="1" dirty="0">
              <a:solidFill>
                <a:schemeClr val="accent6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AutoShape 2"/>
          <p:cNvSpPr>
            <a:spLocks/>
          </p:cNvSpPr>
          <p:nvPr/>
        </p:nvSpPr>
        <p:spPr bwMode="auto">
          <a:xfrm>
            <a:off x="8830540" y="2112612"/>
            <a:ext cx="3513860" cy="4616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extLst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下一阶段工作计划</a:t>
            </a:r>
            <a:endParaRPr lang="zh-CN" altLang="zh-CN" sz="2400" b="1" dirty="0">
              <a:solidFill>
                <a:schemeClr val="accent6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Freeform 17"/>
          <p:cNvSpPr>
            <a:spLocks noEditPoints="1"/>
          </p:cNvSpPr>
          <p:nvPr/>
        </p:nvSpPr>
        <p:spPr bwMode="auto">
          <a:xfrm>
            <a:off x="8116841" y="2201282"/>
            <a:ext cx="565164" cy="461071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defTabSz="685783"/>
            <a:endParaRPr lang="zh-CN" altLang="en-US" sz="1400">
              <a:solidFill>
                <a:srgbClr val="262626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>
            <a:stCxn id="16" idx="6"/>
          </p:cNvCxnSpPr>
          <p:nvPr/>
        </p:nvCxnSpPr>
        <p:spPr>
          <a:xfrm>
            <a:off x="5484703" y="4666510"/>
            <a:ext cx="3007273" cy="221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 descr="IMG_2247.JP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99" r="16699"/>
          <a:stretch/>
        </p:blipFill>
        <p:spPr>
          <a:xfrm>
            <a:off x="8491976" y="3812267"/>
            <a:ext cx="1752875" cy="1752875"/>
          </a:xfrm>
          <a:prstGeom prst="ellipse">
            <a:avLst/>
          </a:prstGeom>
          <a:ln w="19050">
            <a:solidFill>
              <a:sysClr val="window" lastClr="FFFFFF">
                <a:alpha val="50000"/>
              </a:sysClr>
            </a:solidFill>
          </a:ln>
        </p:spPr>
      </p:pic>
      <p:cxnSp>
        <p:nvCxnSpPr>
          <p:cNvPr id="40" name="直接连接符 39"/>
          <p:cNvCxnSpPr>
            <a:stCxn id="9" idx="4"/>
            <a:endCxn id="6" idx="2"/>
          </p:cNvCxnSpPr>
          <p:nvPr/>
        </p:nvCxnSpPr>
        <p:spPr>
          <a:xfrm>
            <a:off x="1619248" y="3602463"/>
            <a:ext cx="1" cy="1007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10257" y="554486"/>
            <a:ext cx="3287949" cy="71963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301423" y="3101468"/>
            <a:ext cx="3747486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用户及图片数据的爬取、过滤、下载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路由的设计及编写（解析用户请求）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前端设计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日志的设计、编写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882575" y="2662353"/>
            <a:ext cx="2648645" cy="118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数据库编码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前端实现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部署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测试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195688" y="5571257"/>
            <a:ext cx="273040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下载方式的选择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数据库的学习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对于爬取大量数据的有效利用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6308968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0608129" y="-438149"/>
            <a:ext cx="0" cy="2761654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弧形 2"/>
          <p:cNvSpPr/>
          <p:nvPr/>
        </p:nvSpPr>
        <p:spPr>
          <a:xfrm rot="5400000">
            <a:off x="8599803" y="1333940"/>
            <a:ext cx="2090058" cy="1926597"/>
          </a:xfrm>
          <a:prstGeom prst="arc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>
            <a:endCxn id="9" idx="6"/>
          </p:cNvCxnSpPr>
          <p:nvPr/>
        </p:nvCxnSpPr>
        <p:spPr>
          <a:xfrm flipH="1">
            <a:off x="7647561" y="3342268"/>
            <a:ext cx="2048894" cy="28365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63260" y="2406393"/>
            <a:ext cx="4065479" cy="1928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800" dirty="0">
                <a:solidFill>
                  <a:prstClr val="white"/>
                </a:solidFill>
                <a:cs typeface="+mn-ea"/>
                <a:sym typeface="+mn-lt"/>
              </a:rPr>
              <a:t>THANK </a:t>
            </a:r>
          </a:p>
          <a:p>
            <a:pPr algn="ctr">
              <a:lnSpc>
                <a:spcPct val="130000"/>
              </a:lnSpc>
            </a:pPr>
            <a:r>
              <a:rPr kumimoji="1" lang="en-US" altLang="zh-CN" sz="4800" dirty="0">
                <a:solidFill>
                  <a:prstClr val="white"/>
                </a:solidFill>
                <a:cs typeface="+mn-ea"/>
                <a:sym typeface="+mn-lt"/>
              </a:rPr>
              <a:t>YOU</a:t>
            </a:r>
            <a:endParaRPr kumimoji="1" lang="zh-CN" altLang="en-US" sz="4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66616" y="1780160"/>
            <a:ext cx="3180945" cy="3180945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2526296" y="3335680"/>
            <a:ext cx="194032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弧形 15"/>
          <p:cNvSpPr/>
          <p:nvPr/>
        </p:nvSpPr>
        <p:spPr>
          <a:xfrm rot="10800000" flipV="1">
            <a:off x="1481268" y="3335680"/>
            <a:ext cx="2090058" cy="1926597"/>
          </a:xfrm>
          <a:prstGeom prst="arc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1479760" y="4298979"/>
            <a:ext cx="0" cy="2559021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4743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03779" y="566950"/>
            <a:ext cx="19844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  <a:endParaRPr lang="en-US" altLang="zh-CN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24354" y="2966933"/>
            <a:ext cx="1196502" cy="119650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71625" y="2966933"/>
            <a:ext cx="1196502" cy="119650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22214" y="2966933"/>
            <a:ext cx="1196502" cy="119650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171144" y="2966933"/>
            <a:ext cx="1196502" cy="119650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40443" y="3334351"/>
            <a:ext cx="116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87714" y="3334351"/>
            <a:ext cx="116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38303" y="3334351"/>
            <a:ext cx="116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187233" y="3334351"/>
            <a:ext cx="116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46919" y="4721510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系统简介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922520" y="4721510"/>
            <a:ext cx="185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需求分析和建模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265880" y="4721510"/>
            <a:ext cx="230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软件设计和建模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884385" y="4721510"/>
            <a:ext cx="192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软件开发计划</a:t>
            </a:r>
          </a:p>
        </p:txBody>
      </p:sp>
      <p:cxnSp>
        <p:nvCxnSpPr>
          <p:cNvPr id="29" name="直接连接符 28"/>
          <p:cNvCxnSpPr>
            <a:stCxn id="8" idx="6"/>
            <a:endCxn id="9" idx="2"/>
          </p:cNvCxnSpPr>
          <p:nvPr/>
        </p:nvCxnSpPr>
        <p:spPr>
          <a:xfrm>
            <a:off x="3020856" y="3565184"/>
            <a:ext cx="1250769" cy="0"/>
          </a:xfrm>
          <a:prstGeom prst="line">
            <a:avLst/>
          </a:prstGeom>
          <a:ln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6"/>
            <a:endCxn id="10" idx="2"/>
          </p:cNvCxnSpPr>
          <p:nvPr/>
        </p:nvCxnSpPr>
        <p:spPr>
          <a:xfrm>
            <a:off x="5468127" y="3565184"/>
            <a:ext cx="1254087" cy="0"/>
          </a:xfrm>
          <a:prstGeom prst="line">
            <a:avLst/>
          </a:prstGeom>
          <a:ln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0" idx="6"/>
            <a:endCxn id="11" idx="2"/>
          </p:cNvCxnSpPr>
          <p:nvPr/>
        </p:nvCxnSpPr>
        <p:spPr>
          <a:xfrm>
            <a:off x="7918716" y="3565184"/>
            <a:ext cx="1252428" cy="0"/>
          </a:xfrm>
          <a:prstGeom prst="line">
            <a:avLst/>
          </a:prstGeom>
          <a:ln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9443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63690" y="2504873"/>
            <a:ext cx="1848255" cy="1848255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351237" y="0"/>
            <a:ext cx="726598" cy="2446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506377" y="223735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421076" y="483949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577812" y="4366721"/>
            <a:ext cx="744054" cy="2504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750408" y="4590456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665107" y="4850670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551012" y="3105835"/>
            <a:ext cx="269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Part1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9395" y="3044280"/>
            <a:ext cx="4824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系统简介</a:t>
            </a:r>
          </a:p>
        </p:txBody>
      </p:sp>
    </p:spTree>
    <p:extLst>
      <p:ext uri="{BB962C8B-B14F-4D97-AF65-F5344CB8AC3E}">
        <p14:creationId xmlns:p14="http://schemas.microsoft.com/office/powerpoint/2010/main" val="337232900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6200000">
            <a:off x="3368957" y="3908833"/>
            <a:ext cx="2244994" cy="1335920"/>
          </a:xfrm>
          <a:prstGeom prst="rtTriangl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1800000">
            <a:off x="5343050" y="2771741"/>
            <a:ext cx="2244995" cy="1335920"/>
          </a:xfrm>
          <a:prstGeom prst="rtTriangl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直角三角形 4"/>
          <p:cNvSpPr/>
          <p:nvPr/>
        </p:nvSpPr>
        <p:spPr>
          <a:xfrm rot="8990440">
            <a:off x="5343007" y="5048551"/>
            <a:ext cx="2244995" cy="1335920"/>
          </a:xfrm>
          <a:prstGeom prst="rtTriangl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57799" y="666951"/>
            <a:ext cx="314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系统简介</a:t>
            </a:r>
          </a:p>
        </p:txBody>
      </p:sp>
      <p:sp>
        <p:nvSpPr>
          <p:cNvPr id="22" name="TextBox 18"/>
          <p:cNvSpPr txBox="1"/>
          <p:nvPr/>
        </p:nvSpPr>
        <p:spPr>
          <a:xfrm>
            <a:off x="274549" y="3953547"/>
            <a:ext cx="3516176" cy="134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该项目产品是网站，通过对爬到的数据进行的分析为对插画、原画有浓厚 兴趣的 人以及热爱美术的人提供检索、下载收集的便利。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80844" y="3503392"/>
            <a:ext cx="3141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产品目标</a:t>
            </a:r>
          </a:p>
        </p:txBody>
      </p:sp>
      <p:sp>
        <p:nvSpPr>
          <p:cNvPr id="8" name="文本框 7"/>
          <p:cNvSpPr txBox="1"/>
          <p:nvPr/>
        </p:nvSpPr>
        <p:spPr>
          <a:xfrm rot="1848855">
            <a:off x="5354835" y="3109770"/>
            <a:ext cx="947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Part2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01793" y="4879862"/>
            <a:ext cx="1196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Part1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 rot="19904440">
            <a:off x="6178862" y="5086533"/>
            <a:ext cx="109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Part3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17568" y="2244980"/>
            <a:ext cx="3141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产品范围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237751" y="4748213"/>
            <a:ext cx="3141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用户人群</a:t>
            </a:r>
          </a:p>
        </p:txBody>
      </p:sp>
      <p:sp>
        <p:nvSpPr>
          <p:cNvPr id="28" name="TextBox 18"/>
          <p:cNvSpPr txBox="1"/>
          <p:nvPr/>
        </p:nvSpPr>
        <p:spPr>
          <a:xfrm>
            <a:off x="7117568" y="2665423"/>
            <a:ext cx="3516176" cy="198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该项目产品是依据爬虫技术以及数据分析，通过爬虫技术获取数据，进而对收集 到的数据进行分类、计算，从而为用户提供检索便利，同时能为用户做决策提供 帮助。 </a:t>
            </a: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TextBox 18"/>
          <p:cNvSpPr txBox="1"/>
          <p:nvPr/>
        </p:nvSpPr>
        <p:spPr>
          <a:xfrm>
            <a:off x="8237751" y="5127122"/>
            <a:ext cx="3759331" cy="38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插画家、专业的漫画师或者漫画爱好者</a:t>
            </a:r>
          </a:p>
        </p:txBody>
      </p:sp>
      <p:sp>
        <p:nvSpPr>
          <p:cNvPr id="30" name="KSO_Shape"/>
          <p:cNvSpPr/>
          <p:nvPr/>
        </p:nvSpPr>
        <p:spPr>
          <a:xfrm flipH="1">
            <a:off x="3785986" y="3492511"/>
            <a:ext cx="269705" cy="461036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KSO_Shape"/>
          <p:cNvSpPr/>
          <p:nvPr/>
        </p:nvSpPr>
        <p:spPr>
          <a:xfrm flipH="1">
            <a:off x="6726178" y="2202081"/>
            <a:ext cx="269705" cy="461036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KSO_Shape"/>
          <p:cNvSpPr/>
          <p:nvPr/>
        </p:nvSpPr>
        <p:spPr>
          <a:xfrm flipH="1">
            <a:off x="7928061" y="4640481"/>
            <a:ext cx="269705" cy="461036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31215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63690" y="2504873"/>
            <a:ext cx="1848255" cy="1848255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351237" y="0"/>
            <a:ext cx="726598" cy="2446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506377" y="223735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421076" y="483949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577812" y="4366721"/>
            <a:ext cx="744054" cy="2504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750408" y="4590456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665107" y="4850670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551012" y="3105835"/>
            <a:ext cx="269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Part2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9395" y="3044280"/>
            <a:ext cx="4824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需求分析和建模</a:t>
            </a:r>
          </a:p>
        </p:txBody>
      </p:sp>
    </p:spTree>
    <p:extLst>
      <p:ext uri="{BB962C8B-B14F-4D97-AF65-F5344CB8AC3E}">
        <p14:creationId xmlns:p14="http://schemas.microsoft.com/office/powerpoint/2010/main" val="341127686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60156" y="880073"/>
            <a:ext cx="314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数据分析</a:t>
            </a:r>
          </a:p>
        </p:txBody>
      </p:sp>
      <p:cxnSp>
        <p:nvCxnSpPr>
          <p:cNvPr id="66" name="直接连接符 65"/>
          <p:cNvCxnSpPr>
            <a:cxnSpLocks/>
          </p:cNvCxnSpPr>
          <p:nvPr/>
        </p:nvCxnSpPr>
        <p:spPr>
          <a:xfrm>
            <a:off x="8966974" y="1642411"/>
            <a:ext cx="0" cy="48468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66" y="571851"/>
            <a:ext cx="9074728" cy="575122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470543" y="2869033"/>
            <a:ext cx="226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ER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图</a:t>
            </a:r>
          </a:p>
        </p:txBody>
      </p:sp>
      <p:sp>
        <p:nvSpPr>
          <p:cNvPr id="15" name="圆角矩形 62"/>
          <p:cNvSpPr/>
          <p:nvPr/>
        </p:nvSpPr>
        <p:spPr>
          <a:xfrm>
            <a:off x="9738755" y="2820395"/>
            <a:ext cx="1730120" cy="52529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497683" y="4148773"/>
            <a:ext cx="226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数据类图</a:t>
            </a:r>
          </a:p>
        </p:txBody>
      </p:sp>
      <p:sp>
        <p:nvSpPr>
          <p:cNvPr id="17" name="圆角矩形 62"/>
          <p:cNvSpPr/>
          <p:nvPr/>
        </p:nvSpPr>
        <p:spPr>
          <a:xfrm>
            <a:off x="9765895" y="4100135"/>
            <a:ext cx="1730120" cy="52529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8" name="直接连接符 17"/>
          <p:cNvCxnSpPr>
            <a:endCxn id="17" idx="0"/>
          </p:cNvCxnSpPr>
          <p:nvPr/>
        </p:nvCxnSpPr>
        <p:spPr>
          <a:xfrm>
            <a:off x="10630955" y="3350808"/>
            <a:ext cx="0" cy="7493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8431000" y="571851"/>
            <a:ext cx="1049497" cy="1049497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Freeform 23"/>
          <p:cNvSpPr>
            <a:spLocks noEditPoints="1"/>
          </p:cNvSpPr>
          <p:nvPr/>
        </p:nvSpPr>
        <p:spPr bwMode="auto">
          <a:xfrm>
            <a:off x="8704729" y="746645"/>
            <a:ext cx="520266" cy="692842"/>
          </a:xfrm>
          <a:custGeom>
            <a:avLst/>
            <a:gdLst/>
            <a:ahLst/>
            <a:cxnLst>
              <a:cxn ang="0">
                <a:pos x="342" y="218"/>
              </a:cxn>
              <a:cxn ang="0">
                <a:pos x="320" y="280"/>
              </a:cxn>
              <a:cxn ang="0">
                <a:pos x="284" y="358"/>
              </a:cxn>
              <a:cxn ang="0">
                <a:pos x="274" y="410"/>
              </a:cxn>
              <a:cxn ang="0">
                <a:pos x="136" y="396"/>
              </a:cxn>
              <a:cxn ang="0">
                <a:pos x="116" y="332"/>
              </a:cxn>
              <a:cxn ang="0">
                <a:pos x="80" y="256"/>
              </a:cxn>
              <a:cxn ang="0">
                <a:pos x="70" y="204"/>
              </a:cxn>
              <a:cxn ang="0">
                <a:pos x="72" y="176"/>
              </a:cxn>
              <a:cxn ang="0">
                <a:pos x="86" y="140"/>
              </a:cxn>
              <a:cxn ang="0">
                <a:pos x="110" y="108"/>
              </a:cxn>
              <a:cxn ang="0">
                <a:pos x="140" y="84"/>
              </a:cxn>
              <a:cxn ang="0">
                <a:pos x="178" y="70"/>
              </a:cxn>
              <a:cxn ang="0">
                <a:pos x="206" y="68"/>
              </a:cxn>
              <a:cxn ang="0">
                <a:pos x="246" y="74"/>
              </a:cxn>
              <a:cxn ang="0">
                <a:pos x="282" y="92"/>
              </a:cxn>
              <a:cxn ang="0">
                <a:pos x="312" y="118"/>
              </a:cxn>
              <a:cxn ang="0">
                <a:pos x="332" y="152"/>
              </a:cxn>
              <a:cxn ang="0">
                <a:pos x="342" y="190"/>
              </a:cxn>
              <a:cxn ang="0">
                <a:pos x="258" y="478"/>
              </a:cxn>
              <a:cxn ang="0">
                <a:pos x="148" y="480"/>
              </a:cxn>
              <a:cxn ang="0">
                <a:pos x="138" y="494"/>
              </a:cxn>
              <a:cxn ang="0">
                <a:pos x="142" y="506"/>
              </a:cxn>
              <a:cxn ang="0">
                <a:pos x="158" y="512"/>
              </a:cxn>
              <a:cxn ang="0">
                <a:pos x="176" y="536"/>
              </a:cxn>
              <a:cxn ang="0">
                <a:pos x="198" y="546"/>
              </a:cxn>
              <a:cxn ang="0">
                <a:pos x="214" y="546"/>
              </a:cxn>
              <a:cxn ang="0">
                <a:pos x="236" y="536"/>
              </a:cxn>
              <a:cxn ang="0">
                <a:pos x="258" y="512"/>
              </a:cxn>
              <a:cxn ang="0">
                <a:pos x="270" y="506"/>
              </a:cxn>
              <a:cxn ang="0">
                <a:pos x="274" y="494"/>
              </a:cxn>
              <a:cxn ang="0">
                <a:pos x="264" y="480"/>
              </a:cxn>
              <a:cxn ang="0">
                <a:pos x="258" y="426"/>
              </a:cxn>
              <a:cxn ang="0">
                <a:pos x="148" y="428"/>
              </a:cxn>
              <a:cxn ang="0">
                <a:pos x="138" y="444"/>
              </a:cxn>
              <a:cxn ang="0">
                <a:pos x="142" y="456"/>
              </a:cxn>
              <a:cxn ang="0">
                <a:pos x="258" y="460"/>
              </a:cxn>
              <a:cxn ang="0">
                <a:pos x="270" y="456"/>
              </a:cxn>
              <a:cxn ang="0">
                <a:pos x="274" y="444"/>
              </a:cxn>
              <a:cxn ang="0">
                <a:pos x="264" y="428"/>
              </a:cxn>
              <a:cxn ang="0">
                <a:pos x="20" y="116"/>
              </a:cxn>
              <a:cxn ang="0">
                <a:pos x="58" y="120"/>
              </a:cxn>
              <a:cxn ang="0">
                <a:pos x="20" y="116"/>
              </a:cxn>
              <a:cxn ang="0">
                <a:pos x="188" y="0"/>
              </a:cxn>
              <a:cxn ang="0">
                <a:pos x="206" y="34"/>
              </a:cxn>
              <a:cxn ang="0">
                <a:pos x="224" y="36"/>
              </a:cxn>
              <a:cxn ang="0">
                <a:pos x="88" y="36"/>
              </a:cxn>
              <a:cxn ang="0">
                <a:pos x="120" y="56"/>
              </a:cxn>
              <a:cxn ang="0">
                <a:pos x="392" y="116"/>
              </a:cxn>
              <a:cxn ang="0">
                <a:pos x="344" y="104"/>
              </a:cxn>
              <a:cxn ang="0">
                <a:pos x="392" y="116"/>
              </a:cxn>
              <a:cxn ang="0">
                <a:pos x="276" y="48"/>
              </a:cxn>
              <a:cxn ang="0">
                <a:pos x="306" y="66"/>
              </a:cxn>
              <a:cxn ang="0">
                <a:pos x="36" y="204"/>
              </a:cxn>
              <a:cxn ang="0">
                <a:pos x="0" y="222"/>
              </a:cxn>
              <a:cxn ang="0">
                <a:pos x="36" y="204"/>
              </a:cxn>
              <a:cxn ang="0">
                <a:pos x="376" y="188"/>
              </a:cxn>
              <a:cxn ang="0">
                <a:pos x="374" y="222"/>
              </a:cxn>
              <a:cxn ang="0">
                <a:pos x="376" y="188"/>
              </a:cxn>
              <a:cxn ang="0">
                <a:pos x="392" y="292"/>
              </a:cxn>
              <a:cxn ang="0">
                <a:pos x="346" y="306"/>
              </a:cxn>
              <a:cxn ang="0">
                <a:pos x="36" y="322"/>
              </a:cxn>
              <a:cxn ang="0">
                <a:pos x="50" y="274"/>
              </a:cxn>
            </a:cxnLst>
            <a:rect l="0" t="0" r="r" b="b"/>
            <a:pathLst>
              <a:path w="410" h="546">
                <a:moveTo>
                  <a:pt x="342" y="204"/>
                </a:moveTo>
                <a:lnTo>
                  <a:pt x="342" y="204"/>
                </a:lnTo>
                <a:lnTo>
                  <a:pt x="342" y="218"/>
                </a:lnTo>
                <a:lnTo>
                  <a:pt x="340" y="230"/>
                </a:lnTo>
                <a:lnTo>
                  <a:pt x="332" y="256"/>
                </a:lnTo>
                <a:lnTo>
                  <a:pt x="320" y="280"/>
                </a:lnTo>
                <a:lnTo>
                  <a:pt x="308" y="306"/>
                </a:lnTo>
                <a:lnTo>
                  <a:pt x="296" y="332"/>
                </a:lnTo>
                <a:lnTo>
                  <a:pt x="284" y="358"/>
                </a:lnTo>
                <a:lnTo>
                  <a:pt x="278" y="384"/>
                </a:lnTo>
                <a:lnTo>
                  <a:pt x="276" y="396"/>
                </a:lnTo>
                <a:lnTo>
                  <a:pt x="274" y="410"/>
                </a:lnTo>
                <a:lnTo>
                  <a:pt x="138" y="410"/>
                </a:lnTo>
                <a:lnTo>
                  <a:pt x="138" y="410"/>
                </a:lnTo>
                <a:lnTo>
                  <a:pt x="136" y="396"/>
                </a:lnTo>
                <a:lnTo>
                  <a:pt x="134" y="384"/>
                </a:lnTo>
                <a:lnTo>
                  <a:pt x="126" y="358"/>
                </a:lnTo>
                <a:lnTo>
                  <a:pt x="116" y="332"/>
                </a:lnTo>
                <a:lnTo>
                  <a:pt x="104" y="308"/>
                </a:lnTo>
                <a:lnTo>
                  <a:pt x="90" y="282"/>
                </a:lnTo>
                <a:lnTo>
                  <a:pt x="80" y="256"/>
                </a:lnTo>
                <a:lnTo>
                  <a:pt x="72" y="230"/>
                </a:lnTo>
                <a:lnTo>
                  <a:pt x="70" y="218"/>
                </a:lnTo>
                <a:lnTo>
                  <a:pt x="70" y="204"/>
                </a:lnTo>
                <a:lnTo>
                  <a:pt x="70" y="204"/>
                </a:lnTo>
                <a:lnTo>
                  <a:pt x="70" y="190"/>
                </a:lnTo>
                <a:lnTo>
                  <a:pt x="72" y="176"/>
                </a:lnTo>
                <a:lnTo>
                  <a:pt x="76" y="164"/>
                </a:lnTo>
                <a:lnTo>
                  <a:pt x="80" y="152"/>
                </a:lnTo>
                <a:lnTo>
                  <a:pt x="86" y="140"/>
                </a:lnTo>
                <a:lnTo>
                  <a:pt x="92" y="128"/>
                </a:lnTo>
                <a:lnTo>
                  <a:pt x="100" y="118"/>
                </a:lnTo>
                <a:lnTo>
                  <a:pt x="110" y="108"/>
                </a:lnTo>
                <a:lnTo>
                  <a:pt x="120" y="98"/>
                </a:lnTo>
                <a:lnTo>
                  <a:pt x="130" y="92"/>
                </a:lnTo>
                <a:lnTo>
                  <a:pt x="140" y="84"/>
                </a:lnTo>
                <a:lnTo>
                  <a:pt x="152" y="78"/>
                </a:lnTo>
                <a:lnTo>
                  <a:pt x="166" y="74"/>
                </a:lnTo>
                <a:lnTo>
                  <a:pt x="178" y="70"/>
                </a:lnTo>
                <a:lnTo>
                  <a:pt x="192" y="68"/>
                </a:lnTo>
                <a:lnTo>
                  <a:pt x="206" y="68"/>
                </a:lnTo>
                <a:lnTo>
                  <a:pt x="206" y="68"/>
                </a:lnTo>
                <a:lnTo>
                  <a:pt x="220" y="68"/>
                </a:lnTo>
                <a:lnTo>
                  <a:pt x="234" y="70"/>
                </a:lnTo>
                <a:lnTo>
                  <a:pt x="246" y="74"/>
                </a:lnTo>
                <a:lnTo>
                  <a:pt x="260" y="78"/>
                </a:lnTo>
                <a:lnTo>
                  <a:pt x="272" y="84"/>
                </a:lnTo>
                <a:lnTo>
                  <a:pt x="282" y="92"/>
                </a:lnTo>
                <a:lnTo>
                  <a:pt x="292" y="98"/>
                </a:lnTo>
                <a:lnTo>
                  <a:pt x="302" y="108"/>
                </a:lnTo>
                <a:lnTo>
                  <a:pt x="312" y="118"/>
                </a:lnTo>
                <a:lnTo>
                  <a:pt x="320" y="128"/>
                </a:lnTo>
                <a:lnTo>
                  <a:pt x="326" y="140"/>
                </a:lnTo>
                <a:lnTo>
                  <a:pt x="332" y="152"/>
                </a:lnTo>
                <a:lnTo>
                  <a:pt x="336" y="164"/>
                </a:lnTo>
                <a:lnTo>
                  <a:pt x="340" y="176"/>
                </a:lnTo>
                <a:lnTo>
                  <a:pt x="342" y="190"/>
                </a:lnTo>
                <a:lnTo>
                  <a:pt x="342" y="204"/>
                </a:lnTo>
                <a:lnTo>
                  <a:pt x="342" y="204"/>
                </a:lnTo>
                <a:close/>
                <a:moveTo>
                  <a:pt x="258" y="478"/>
                </a:moveTo>
                <a:lnTo>
                  <a:pt x="154" y="478"/>
                </a:lnTo>
                <a:lnTo>
                  <a:pt x="154" y="478"/>
                </a:lnTo>
                <a:lnTo>
                  <a:pt x="148" y="480"/>
                </a:lnTo>
                <a:lnTo>
                  <a:pt x="142" y="482"/>
                </a:lnTo>
                <a:lnTo>
                  <a:pt x="138" y="488"/>
                </a:lnTo>
                <a:lnTo>
                  <a:pt x="138" y="494"/>
                </a:lnTo>
                <a:lnTo>
                  <a:pt x="138" y="494"/>
                </a:lnTo>
                <a:lnTo>
                  <a:pt x="138" y="502"/>
                </a:lnTo>
                <a:lnTo>
                  <a:pt x="142" y="506"/>
                </a:lnTo>
                <a:lnTo>
                  <a:pt x="148" y="510"/>
                </a:lnTo>
                <a:lnTo>
                  <a:pt x="154" y="512"/>
                </a:lnTo>
                <a:lnTo>
                  <a:pt x="158" y="512"/>
                </a:lnTo>
                <a:lnTo>
                  <a:pt x="158" y="512"/>
                </a:lnTo>
                <a:lnTo>
                  <a:pt x="166" y="526"/>
                </a:lnTo>
                <a:lnTo>
                  <a:pt x="176" y="536"/>
                </a:lnTo>
                <a:lnTo>
                  <a:pt x="182" y="540"/>
                </a:lnTo>
                <a:lnTo>
                  <a:pt x="190" y="544"/>
                </a:lnTo>
                <a:lnTo>
                  <a:pt x="198" y="546"/>
                </a:lnTo>
                <a:lnTo>
                  <a:pt x="206" y="546"/>
                </a:lnTo>
                <a:lnTo>
                  <a:pt x="206" y="546"/>
                </a:lnTo>
                <a:lnTo>
                  <a:pt x="214" y="546"/>
                </a:lnTo>
                <a:lnTo>
                  <a:pt x="222" y="544"/>
                </a:lnTo>
                <a:lnTo>
                  <a:pt x="230" y="540"/>
                </a:lnTo>
                <a:lnTo>
                  <a:pt x="236" y="536"/>
                </a:lnTo>
                <a:lnTo>
                  <a:pt x="246" y="526"/>
                </a:lnTo>
                <a:lnTo>
                  <a:pt x="254" y="512"/>
                </a:lnTo>
                <a:lnTo>
                  <a:pt x="258" y="512"/>
                </a:lnTo>
                <a:lnTo>
                  <a:pt x="258" y="512"/>
                </a:lnTo>
                <a:lnTo>
                  <a:pt x="264" y="510"/>
                </a:lnTo>
                <a:lnTo>
                  <a:pt x="270" y="506"/>
                </a:lnTo>
                <a:lnTo>
                  <a:pt x="272" y="502"/>
                </a:lnTo>
                <a:lnTo>
                  <a:pt x="274" y="494"/>
                </a:lnTo>
                <a:lnTo>
                  <a:pt x="274" y="494"/>
                </a:lnTo>
                <a:lnTo>
                  <a:pt x="272" y="488"/>
                </a:lnTo>
                <a:lnTo>
                  <a:pt x="270" y="482"/>
                </a:lnTo>
                <a:lnTo>
                  <a:pt x="264" y="480"/>
                </a:lnTo>
                <a:lnTo>
                  <a:pt x="258" y="478"/>
                </a:lnTo>
                <a:lnTo>
                  <a:pt x="258" y="478"/>
                </a:lnTo>
                <a:close/>
                <a:moveTo>
                  <a:pt x="258" y="426"/>
                </a:moveTo>
                <a:lnTo>
                  <a:pt x="154" y="426"/>
                </a:lnTo>
                <a:lnTo>
                  <a:pt x="154" y="426"/>
                </a:lnTo>
                <a:lnTo>
                  <a:pt x="148" y="428"/>
                </a:lnTo>
                <a:lnTo>
                  <a:pt x="142" y="432"/>
                </a:lnTo>
                <a:lnTo>
                  <a:pt x="138" y="436"/>
                </a:lnTo>
                <a:lnTo>
                  <a:pt x="138" y="444"/>
                </a:lnTo>
                <a:lnTo>
                  <a:pt x="138" y="444"/>
                </a:lnTo>
                <a:lnTo>
                  <a:pt x="138" y="450"/>
                </a:lnTo>
                <a:lnTo>
                  <a:pt x="142" y="456"/>
                </a:lnTo>
                <a:lnTo>
                  <a:pt x="148" y="460"/>
                </a:lnTo>
                <a:lnTo>
                  <a:pt x="154" y="460"/>
                </a:lnTo>
                <a:lnTo>
                  <a:pt x="258" y="460"/>
                </a:lnTo>
                <a:lnTo>
                  <a:pt x="258" y="460"/>
                </a:lnTo>
                <a:lnTo>
                  <a:pt x="264" y="460"/>
                </a:lnTo>
                <a:lnTo>
                  <a:pt x="270" y="456"/>
                </a:lnTo>
                <a:lnTo>
                  <a:pt x="272" y="450"/>
                </a:lnTo>
                <a:lnTo>
                  <a:pt x="274" y="444"/>
                </a:lnTo>
                <a:lnTo>
                  <a:pt x="274" y="444"/>
                </a:lnTo>
                <a:lnTo>
                  <a:pt x="272" y="436"/>
                </a:lnTo>
                <a:lnTo>
                  <a:pt x="270" y="432"/>
                </a:lnTo>
                <a:lnTo>
                  <a:pt x="264" y="428"/>
                </a:lnTo>
                <a:lnTo>
                  <a:pt x="258" y="426"/>
                </a:lnTo>
                <a:lnTo>
                  <a:pt x="258" y="426"/>
                </a:lnTo>
                <a:close/>
                <a:moveTo>
                  <a:pt x="20" y="116"/>
                </a:moveTo>
                <a:lnTo>
                  <a:pt x="50" y="134"/>
                </a:lnTo>
                <a:lnTo>
                  <a:pt x="50" y="134"/>
                </a:lnTo>
                <a:lnTo>
                  <a:pt x="58" y="120"/>
                </a:lnTo>
                <a:lnTo>
                  <a:pt x="68" y="104"/>
                </a:lnTo>
                <a:lnTo>
                  <a:pt x="36" y="88"/>
                </a:lnTo>
                <a:lnTo>
                  <a:pt x="20" y="116"/>
                </a:lnTo>
                <a:close/>
                <a:moveTo>
                  <a:pt x="224" y="36"/>
                </a:moveTo>
                <a:lnTo>
                  <a:pt x="224" y="0"/>
                </a:lnTo>
                <a:lnTo>
                  <a:pt x="188" y="0"/>
                </a:lnTo>
                <a:lnTo>
                  <a:pt x="188" y="36"/>
                </a:lnTo>
                <a:lnTo>
                  <a:pt x="188" y="36"/>
                </a:lnTo>
                <a:lnTo>
                  <a:pt x="206" y="34"/>
                </a:lnTo>
                <a:lnTo>
                  <a:pt x="206" y="34"/>
                </a:lnTo>
                <a:lnTo>
                  <a:pt x="224" y="36"/>
                </a:lnTo>
                <a:lnTo>
                  <a:pt x="224" y="36"/>
                </a:lnTo>
                <a:close/>
                <a:moveTo>
                  <a:pt x="136" y="48"/>
                </a:moveTo>
                <a:lnTo>
                  <a:pt x="118" y="18"/>
                </a:lnTo>
                <a:lnTo>
                  <a:pt x="88" y="36"/>
                </a:lnTo>
                <a:lnTo>
                  <a:pt x="106" y="66"/>
                </a:lnTo>
                <a:lnTo>
                  <a:pt x="106" y="66"/>
                </a:lnTo>
                <a:lnTo>
                  <a:pt x="120" y="56"/>
                </a:lnTo>
                <a:lnTo>
                  <a:pt x="136" y="48"/>
                </a:lnTo>
                <a:lnTo>
                  <a:pt x="136" y="48"/>
                </a:lnTo>
                <a:close/>
                <a:moveTo>
                  <a:pt x="392" y="116"/>
                </a:moveTo>
                <a:lnTo>
                  <a:pt x="374" y="88"/>
                </a:lnTo>
                <a:lnTo>
                  <a:pt x="344" y="104"/>
                </a:lnTo>
                <a:lnTo>
                  <a:pt x="344" y="104"/>
                </a:lnTo>
                <a:lnTo>
                  <a:pt x="354" y="120"/>
                </a:lnTo>
                <a:lnTo>
                  <a:pt x="362" y="134"/>
                </a:lnTo>
                <a:lnTo>
                  <a:pt x="392" y="116"/>
                </a:lnTo>
                <a:close/>
                <a:moveTo>
                  <a:pt x="324" y="36"/>
                </a:moveTo>
                <a:lnTo>
                  <a:pt x="294" y="18"/>
                </a:lnTo>
                <a:lnTo>
                  <a:pt x="276" y="48"/>
                </a:lnTo>
                <a:lnTo>
                  <a:pt x="276" y="48"/>
                </a:lnTo>
                <a:lnTo>
                  <a:pt x="292" y="56"/>
                </a:lnTo>
                <a:lnTo>
                  <a:pt x="306" y="66"/>
                </a:lnTo>
                <a:lnTo>
                  <a:pt x="324" y="36"/>
                </a:lnTo>
                <a:close/>
                <a:moveTo>
                  <a:pt x="36" y="204"/>
                </a:moveTo>
                <a:lnTo>
                  <a:pt x="36" y="204"/>
                </a:lnTo>
                <a:lnTo>
                  <a:pt x="36" y="188"/>
                </a:lnTo>
                <a:lnTo>
                  <a:pt x="0" y="188"/>
                </a:lnTo>
                <a:lnTo>
                  <a:pt x="0" y="222"/>
                </a:lnTo>
                <a:lnTo>
                  <a:pt x="36" y="222"/>
                </a:lnTo>
                <a:lnTo>
                  <a:pt x="36" y="222"/>
                </a:lnTo>
                <a:lnTo>
                  <a:pt x="36" y="204"/>
                </a:lnTo>
                <a:lnTo>
                  <a:pt x="36" y="204"/>
                </a:lnTo>
                <a:close/>
                <a:moveTo>
                  <a:pt x="376" y="188"/>
                </a:moveTo>
                <a:lnTo>
                  <a:pt x="376" y="188"/>
                </a:lnTo>
                <a:lnTo>
                  <a:pt x="376" y="204"/>
                </a:lnTo>
                <a:lnTo>
                  <a:pt x="376" y="204"/>
                </a:lnTo>
                <a:lnTo>
                  <a:pt x="374" y="222"/>
                </a:lnTo>
                <a:lnTo>
                  <a:pt x="410" y="222"/>
                </a:lnTo>
                <a:lnTo>
                  <a:pt x="410" y="188"/>
                </a:lnTo>
                <a:lnTo>
                  <a:pt x="376" y="188"/>
                </a:lnTo>
                <a:close/>
                <a:moveTo>
                  <a:pt x="346" y="306"/>
                </a:moveTo>
                <a:lnTo>
                  <a:pt x="374" y="322"/>
                </a:lnTo>
                <a:lnTo>
                  <a:pt x="392" y="292"/>
                </a:lnTo>
                <a:lnTo>
                  <a:pt x="360" y="274"/>
                </a:lnTo>
                <a:lnTo>
                  <a:pt x="360" y="274"/>
                </a:lnTo>
                <a:lnTo>
                  <a:pt x="346" y="306"/>
                </a:lnTo>
                <a:lnTo>
                  <a:pt x="346" y="306"/>
                </a:lnTo>
                <a:close/>
                <a:moveTo>
                  <a:pt x="20" y="292"/>
                </a:moveTo>
                <a:lnTo>
                  <a:pt x="36" y="322"/>
                </a:lnTo>
                <a:lnTo>
                  <a:pt x="64" y="306"/>
                </a:lnTo>
                <a:lnTo>
                  <a:pt x="64" y="306"/>
                </a:lnTo>
                <a:lnTo>
                  <a:pt x="50" y="274"/>
                </a:lnTo>
                <a:lnTo>
                  <a:pt x="20" y="29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7" t="3070" r="1253" b="4650"/>
          <a:stretch/>
        </p:blipFill>
        <p:spPr>
          <a:xfrm>
            <a:off x="537977" y="880073"/>
            <a:ext cx="7328833" cy="57572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1243092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" y="158796"/>
            <a:ext cx="7862067" cy="66325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13"/>
          <a:stretch/>
        </p:blipFill>
        <p:spPr>
          <a:xfrm>
            <a:off x="119480" y="-72406"/>
            <a:ext cx="7329323" cy="3354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文本框 3"/>
          <p:cNvSpPr txBox="1"/>
          <p:nvPr/>
        </p:nvSpPr>
        <p:spPr>
          <a:xfrm>
            <a:off x="8839602" y="920322"/>
            <a:ext cx="314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功能分析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135761" y="1957667"/>
            <a:ext cx="226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用例图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9403973" y="1909029"/>
            <a:ext cx="1730120" cy="52529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6" name="直接连接符 65"/>
          <p:cNvCxnSpPr>
            <a:cxnSpLocks/>
          </p:cNvCxnSpPr>
          <p:nvPr/>
        </p:nvCxnSpPr>
        <p:spPr>
          <a:xfrm>
            <a:off x="8430906" y="1678488"/>
            <a:ext cx="0" cy="470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135760" y="3149916"/>
            <a:ext cx="226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时序图</a:t>
            </a:r>
          </a:p>
        </p:txBody>
      </p:sp>
      <p:sp>
        <p:nvSpPr>
          <p:cNvPr id="10" name="圆角矩形 62"/>
          <p:cNvSpPr/>
          <p:nvPr/>
        </p:nvSpPr>
        <p:spPr>
          <a:xfrm>
            <a:off x="9403973" y="3121308"/>
            <a:ext cx="1730120" cy="52529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" name="直接连接符 5"/>
          <p:cNvCxnSpPr>
            <a:stCxn id="63" idx="2"/>
            <a:endCxn id="10" idx="0"/>
          </p:cNvCxnSpPr>
          <p:nvPr/>
        </p:nvCxnSpPr>
        <p:spPr>
          <a:xfrm>
            <a:off x="10269033" y="2434322"/>
            <a:ext cx="0" cy="6869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135761" y="4286325"/>
            <a:ext cx="226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数据流图</a:t>
            </a:r>
          </a:p>
        </p:txBody>
      </p:sp>
      <p:sp>
        <p:nvSpPr>
          <p:cNvPr id="14" name="圆角矩形 62"/>
          <p:cNvSpPr/>
          <p:nvPr/>
        </p:nvSpPr>
        <p:spPr>
          <a:xfrm>
            <a:off x="9403973" y="4237687"/>
            <a:ext cx="1730120" cy="52529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8" name="直接连接符 7"/>
          <p:cNvCxnSpPr>
            <a:cxnSpLocks/>
            <a:stCxn id="10" idx="2"/>
            <a:endCxn id="14" idx="0"/>
          </p:cNvCxnSpPr>
          <p:nvPr/>
        </p:nvCxnSpPr>
        <p:spPr>
          <a:xfrm>
            <a:off x="10269033" y="3646601"/>
            <a:ext cx="0" cy="5910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7917434" y="634481"/>
            <a:ext cx="1049497" cy="1049497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" name="Freeform 23"/>
          <p:cNvSpPr>
            <a:spLocks noEditPoints="1"/>
          </p:cNvSpPr>
          <p:nvPr/>
        </p:nvSpPr>
        <p:spPr bwMode="auto">
          <a:xfrm>
            <a:off x="8191163" y="809275"/>
            <a:ext cx="520266" cy="692842"/>
          </a:xfrm>
          <a:custGeom>
            <a:avLst/>
            <a:gdLst/>
            <a:ahLst/>
            <a:cxnLst>
              <a:cxn ang="0">
                <a:pos x="342" y="218"/>
              </a:cxn>
              <a:cxn ang="0">
                <a:pos x="320" y="280"/>
              </a:cxn>
              <a:cxn ang="0">
                <a:pos x="284" y="358"/>
              </a:cxn>
              <a:cxn ang="0">
                <a:pos x="274" y="410"/>
              </a:cxn>
              <a:cxn ang="0">
                <a:pos x="136" y="396"/>
              </a:cxn>
              <a:cxn ang="0">
                <a:pos x="116" y="332"/>
              </a:cxn>
              <a:cxn ang="0">
                <a:pos x="80" y="256"/>
              </a:cxn>
              <a:cxn ang="0">
                <a:pos x="70" y="204"/>
              </a:cxn>
              <a:cxn ang="0">
                <a:pos x="72" y="176"/>
              </a:cxn>
              <a:cxn ang="0">
                <a:pos x="86" y="140"/>
              </a:cxn>
              <a:cxn ang="0">
                <a:pos x="110" y="108"/>
              </a:cxn>
              <a:cxn ang="0">
                <a:pos x="140" y="84"/>
              </a:cxn>
              <a:cxn ang="0">
                <a:pos x="178" y="70"/>
              </a:cxn>
              <a:cxn ang="0">
                <a:pos x="206" y="68"/>
              </a:cxn>
              <a:cxn ang="0">
                <a:pos x="246" y="74"/>
              </a:cxn>
              <a:cxn ang="0">
                <a:pos x="282" y="92"/>
              </a:cxn>
              <a:cxn ang="0">
                <a:pos x="312" y="118"/>
              </a:cxn>
              <a:cxn ang="0">
                <a:pos x="332" y="152"/>
              </a:cxn>
              <a:cxn ang="0">
                <a:pos x="342" y="190"/>
              </a:cxn>
              <a:cxn ang="0">
                <a:pos x="258" y="478"/>
              </a:cxn>
              <a:cxn ang="0">
                <a:pos x="148" y="480"/>
              </a:cxn>
              <a:cxn ang="0">
                <a:pos x="138" y="494"/>
              </a:cxn>
              <a:cxn ang="0">
                <a:pos x="142" y="506"/>
              </a:cxn>
              <a:cxn ang="0">
                <a:pos x="158" y="512"/>
              </a:cxn>
              <a:cxn ang="0">
                <a:pos x="176" y="536"/>
              </a:cxn>
              <a:cxn ang="0">
                <a:pos x="198" y="546"/>
              </a:cxn>
              <a:cxn ang="0">
                <a:pos x="214" y="546"/>
              </a:cxn>
              <a:cxn ang="0">
                <a:pos x="236" y="536"/>
              </a:cxn>
              <a:cxn ang="0">
                <a:pos x="258" y="512"/>
              </a:cxn>
              <a:cxn ang="0">
                <a:pos x="270" y="506"/>
              </a:cxn>
              <a:cxn ang="0">
                <a:pos x="274" y="494"/>
              </a:cxn>
              <a:cxn ang="0">
                <a:pos x="264" y="480"/>
              </a:cxn>
              <a:cxn ang="0">
                <a:pos x="258" y="426"/>
              </a:cxn>
              <a:cxn ang="0">
                <a:pos x="148" y="428"/>
              </a:cxn>
              <a:cxn ang="0">
                <a:pos x="138" y="444"/>
              </a:cxn>
              <a:cxn ang="0">
                <a:pos x="142" y="456"/>
              </a:cxn>
              <a:cxn ang="0">
                <a:pos x="258" y="460"/>
              </a:cxn>
              <a:cxn ang="0">
                <a:pos x="270" y="456"/>
              </a:cxn>
              <a:cxn ang="0">
                <a:pos x="274" y="444"/>
              </a:cxn>
              <a:cxn ang="0">
                <a:pos x="264" y="428"/>
              </a:cxn>
              <a:cxn ang="0">
                <a:pos x="20" y="116"/>
              </a:cxn>
              <a:cxn ang="0">
                <a:pos x="58" y="120"/>
              </a:cxn>
              <a:cxn ang="0">
                <a:pos x="20" y="116"/>
              </a:cxn>
              <a:cxn ang="0">
                <a:pos x="188" y="0"/>
              </a:cxn>
              <a:cxn ang="0">
                <a:pos x="206" y="34"/>
              </a:cxn>
              <a:cxn ang="0">
                <a:pos x="224" y="36"/>
              </a:cxn>
              <a:cxn ang="0">
                <a:pos x="88" y="36"/>
              </a:cxn>
              <a:cxn ang="0">
                <a:pos x="120" y="56"/>
              </a:cxn>
              <a:cxn ang="0">
                <a:pos x="392" y="116"/>
              </a:cxn>
              <a:cxn ang="0">
                <a:pos x="344" y="104"/>
              </a:cxn>
              <a:cxn ang="0">
                <a:pos x="392" y="116"/>
              </a:cxn>
              <a:cxn ang="0">
                <a:pos x="276" y="48"/>
              </a:cxn>
              <a:cxn ang="0">
                <a:pos x="306" y="66"/>
              </a:cxn>
              <a:cxn ang="0">
                <a:pos x="36" y="204"/>
              </a:cxn>
              <a:cxn ang="0">
                <a:pos x="0" y="222"/>
              </a:cxn>
              <a:cxn ang="0">
                <a:pos x="36" y="204"/>
              </a:cxn>
              <a:cxn ang="0">
                <a:pos x="376" y="188"/>
              </a:cxn>
              <a:cxn ang="0">
                <a:pos x="374" y="222"/>
              </a:cxn>
              <a:cxn ang="0">
                <a:pos x="376" y="188"/>
              </a:cxn>
              <a:cxn ang="0">
                <a:pos x="392" y="292"/>
              </a:cxn>
              <a:cxn ang="0">
                <a:pos x="346" y="306"/>
              </a:cxn>
              <a:cxn ang="0">
                <a:pos x="36" y="322"/>
              </a:cxn>
              <a:cxn ang="0">
                <a:pos x="50" y="274"/>
              </a:cxn>
            </a:cxnLst>
            <a:rect l="0" t="0" r="r" b="b"/>
            <a:pathLst>
              <a:path w="410" h="546">
                <a:moveTo>
                  <a:pt x="342" y="204"/>
                </a:moveTo>
                <a:lnTo>
                  <a:pt x="342" y="204"/>
                </a:lnTo>
                <a:lnTo>
                  <a:pt x="342" y="218"/>
                </a:lnTo>
                <a:lnTo>
                  <a:pt x="340" y="230"/>
                </a:lnTo>
                <a:lnTo>
                  <a:pt x="332" y="256"/>
                </a:lnTo>
                <a:lnTo>
                  <a:pt x="320" y="280"/>
                </a:lnTo>
                <a:lnTo>
                  <a:pt x="308" y="306"/>
                </a:lnTo>
                <a:lnTo>
                  <a:pt x="296" y="332"/>
                </a:lnTo>
                <a:lnTo>
                  <a:pt x="284" y="358"/>
                </a:lnTo>
                <a:lnTo>
                  <a:pt x="278" y="384"/>
                </a:lnTo>
                <a:lnTo>
                  <a:pt x="276" y="396"/>
                </a:lnTo>
                <a:lnTo>
                  <a:pt x="274" y="410"/>
                </a:lnTo>
                <a:lnTo>
                  <a:pt x="138" y="410"/>
                </a:lnTo>
                <a:lnTo>
                  <a:pt x="138" y="410"/>
                </a:lnTo>
                <a:lnTo>
                  <a:pt x="136" y="396"/>
                </a:lnTo>
                <a:lnTo>
                  <a:pt x="134" y="384"/>
                </a:lnTo>
                <a:lnTo>
                  <a:pt x="126" y="358"/>
                </a:lnTo>
                <a:lnTo>
                  <a:pt x="116" y="332"/>
                </a:lnTo>
                <a:lnTo>
                  <a:pt x="104" y="308"/>
                </a:lnTo>
                <a:lnTo>
                  <a:pt x="90" y="282"/>
                </a:lnTo>
                <a:lnTo>
                  <a:pt x="80" y="256"/>
                </a:lnTo>
                <a:lnTo>
                  <a:pt x="72" y="230"/>
                </a:lnTo>
                <a:lnTo>
                  <a:pt x="70" y="218"/>
                </a:lnTo>
                <a:lnTo>
                  <a:pt x="70" y="204"/>
                </a:lnTo>
                <a:lnTo>
                  <a:pt x="70" y="204"/>
                </a:lnTo>
                <a:lnTo>
                  <a:pt x="70" y="190"/>
                </a:lnTo>
                <a:lnTo>
                  <a:pt x="72" y="176"/>
                </a:lnTo>
                <a:lnTo>
                  <a:pt x="76" y="164"/>
                </a:lnTo>
                <a:lnTo>
                  <a:pt x="80" y="152"/>
                </a:lnTo>
                <a:lnTo>
                  <a:pt x="86" y="140"/>
                </a:lnTo>
                <a:lnTo>
                  <a:pt x="92" y="128"/>
                </a:lnTo>
                <a:lnTo>
                  <a:pt x="100" y="118"/>
                </a:lnTo>
                <a:lnTo>
                  <a:pt x="110" y="108"/>
                </a:lnTo>
                <a:lnTo>
                  <a:pt x="120" y="98"/>
                </a:lnTo>
                <a:lnTo>
                  <a:pt x="130" y="92"/>
                </a:lnTo>
                <a:lnTo>
                  <a:pt x="140" y="84"/>
                </a:lnTo>
                <a:lnTo>
                  <a:pt x="152" y="78"/>
                </a:lnTo>
                <a:lnTo>
                  <a:pt x="166" y="74"/>
                </a:lnTo>
                <a:lnTo>
                  <a:pt x="178" y="70"/>
                </a:lnTo>
                <a:lnTo>
                  <a:pt x="192" y="68"/>
                </a:lnTo>
                <a:lnTo>
                  <a:pt x="206" y="68"/>
                </a:lnTo>
                <a:lnTo>
                  <a:pt x="206" y="68"/>
                </a:lnTo>
                <a:lnTo>
                  <a:pt x="220" y="68"/>
                </a:lnTo>
                <a:lnTo>
                  <a:pt x="234" y="70"/>
                </a:lnTo>
                <a:lnTo>
                  <a:pt x="246" y="74"/>
                </a:lnTo>
                <a:lnTo>
                  <a:pt x="260" y="78"/>
                </a:lnTo>
                <a:lnTo>
                  <a:pt x="272" y="84"/>
                </a:lnTo>
                <a:lnTo>
                  <a:pt x="282" y="92"/>
                </a:lnTo>
                <a:lnTo>
                  <a:pt x="292" y="98"/>
                </a:lnTo>
                <a:lnTo>
                  <a:pt x="302" y="108"/>
                </a:lnTo>
                <a:lnTo>
                  <a:pt x="312" y="118"/>
                </a:lnTo>
                <a:lnTo>
                  <a:pt x="320" y="128"/>
                </a:lnTo>
                <a:lnTo>
                  <a:pt x="326" y="140"/>
                </a:lnTo>
                <a:lnTo>
                  <a:pt x="332" y="152"/>
                </a:lnTo>
                <a:lnTo>
                  <a:pt x="336" y="164"/>
                </a:lnTo>
                <a:lnTo>
                  <a:pt x="340" y="176"/>
                </a:lnTo>
                <a:lnTo>
                  <a:pt x="342" y="190"/>
                </a:lnTo>
                <a:lnTo>
                  <a:pt x="342" y="204"/>
                </a:lnTo>
                <a:lnTo>
                  <a:pt x="342" y="204"/>
                </a:lnTo>
                <a:close/>
                <a:moveTo>
                  <a:pt x="258" y="478"/>
                </a:moveTo>
                <a:lnTo>
                  <a:pt x="154" y="478"/>
                </a:lnTo>
                <a:lnTo>
                  <a:pt x="154" y="478"/>
                </a:lnTo>
                <a:lnTo>
                  <a:pt x="148" y="480"/>
                </a:lnTo>
                <a:lnTo>
                  <a:pt x="142" y="482"/>
                </a:lnTo>
                <a:lnTo>
                  <a:pt x="138" y="488"/>
                </a:lnTo>
                <a:lnTo>
                  <a:pt x="138" y="494"/>
                </a:lnTo>
                <a:lnTo>
                  <a:pt x="138" y="494"/>
                </a:lnTo>
                <a:lnTo>
                  <a:pt x="138" y="502"/>
                </a:lnTo>
                <a:lnTo>
                  <a:pt x="142" y="506"/>
                </a:lnTo>
                <a:lnTo>
                  <a:pt x="148" y="510"/>
                </a:lnTo>
                <a:lnTo>
                  <a:pt x="154" y="512"/>
                </a:lnTo>
                <a:lnTo>
                  <a:pt x="158" y="512"/>
                </a:lnTo>
                <a:lnTo>
                  <a:pt x="158" y="512"/>
                </a:lnTo>
                <a:lnTo>
                  <a:pt x="166" y="526"/>
                </a:lnTo>
                <a:lnTo>
                  <a:pt x="176" y="536"/>
                </a:lnTo>
                <a:lnTo>
                  <a:pt x="182" y="540"/>
                </a:lnTo>
                <a:lnTo>
                  <a:pt x="190" y="544"/>
                </a:lnTo>
                <a:lnTo>
                  <a:pt x="198" y="546"/>
                </a:lnTo>
                <a:lnTo>
                  <a:pt x="206" y="546"/>
                </a:lnTo>
                <a:lnTo>
                  <a:pt x="206" y="546"/>
                </a:lnTo>
                <a:lnTo>
                  <a:pt x="214" y="546"/>
                </a:lnTo>
                <a:lnTo>
                  <a:pt x="222" y="544"/>
                </a:lnTo>
                <a:lnTo>
                  <a:pt x="230" y="540"/>
                </a:lnTo>
                <a:lnTo>
                  <a:pt x="236" y="536"/>
                </a:lnTo>
                <a:lnTo>
                  <a:pt x="246" y="526"/>
                </a:lnTo>
                <a:lnTo>
                  <a:pt x="254" y="512"/>
                </a:lnTo>
                <a:lnTo>
                  <a:pt x="258" y="512"/>
                </a:lnTo>
                <a:lnTo>
                  <a:pt x="258" y="512"/>
                </a:lnTo>
                <a:lnTo>
                  <a:pt x="264" y="510"/>
                </a:lnTo>
                <a:lnTo>
                  <a:pt x="270" y="506"/>
                </a:lnTo>
                <a:lnTo>
                  <a:pt x="272" y="502"/>
                </a:lnTo>
                <a:lnTo>
                  <a:pt x="274" y="494"/>
                </a:lnTo>
                <a:lnTo>
                  <a:pt x="274" y="494"/>
                </a:lnTo>
                <a:lnTo>
                  <a:pt x="272" y="488"/>
                </a:lnTo>
                <a:lnTo>
                  <a:pt x="270" y="482"/>
                </a:lnTo>
                <a:lnTo>
                  <a:pt x="264" y="480"/>
                </a:lnTo>
                <a:lnTo>
                  <a:pt x="258" y="478"/>
                </a:lnTo>
                <a:lnTo>
                  <a:pt x="258" y="478"/>
                </a:lnTo>
                <a:close/>
                <a:moveTo>
                  <a:pt x="258" y="426"/>
                </a:moveTo>
                <a:lnTo>
                  <a:pt x="154" y="426"/>
                </a:lnTo>
                <a:lnTo>
                  <a:pt x="154" y="426"/>
                </a:lnTo>
                <a:lnTo>
                  <a:pt x="148" y="428"/>
                </a:lnTo>
                <a:lnTo>
                  <a:pt x="142" y="432"/>
                </a:lnTo>
                <a:lnTo>
                  <a:pt x="138" y="436"/>
                </a:lnTo>
                <a:lnTo>
                  <a:pt x="138" y="444"/>
                </a:lnTo>
                <a:lnTo>
                  <a:pt x="138" y="444"/>
                </a:lnTo>
                <a:lnTo>
                  <a:pt x="138" y="450"/>
                </a:lnTo>
                <a:lnTo>
                  <a:pt x="142" y="456"/>
                </a:lnTo>
                <a:lnTo>
                  <a:pt x="148" y="460"/>
                </a:lnTo>
                <a:lnTo>
                  <a:pt x="154" y="460"/>
                </a:lnTo>
                <a:lnTo>
                  <a:pt x="258" y="460"/>
                </a:lnTo>
                <a:lnTo>
                  <a:pt x="258" y="460"/>
                </a:lnTo>
                <a:lnTo>
                  <a:pt x="264" y="460"/>
                </a:lnTo>
                <a:lnTo>
                  <a:pt x="270" y="456"/>
                </a:lnTo>
                <a:lnTo>
                  <a:pt x="272" y="450"/>
                </a:lnTo>
                <a:lnTo>
                  <a:pt x="274" y="444"/>
                </a:lnTo>
                <a:lnTo>
                  <a:pt x="274" y="444"/>
                </a:lnTo>
                <a:lnTo>
                  <a:pt x="272" y="436"/>
                </a:lnTo>
                <a:lnTo>
                  <a:pt x="270" y="432"/>
                </a:lnTo>
                <a:lnTo>
                  <a:pt x="264" y="428"/>
                </a:lnTo>
                <a:lnTo>
                  <a:pt x="258" y="426"/>
                </a:lnTo>
                <a:lnTo>
                  <a:pt x="258" y="426"/>
                </a:lnTo>
                <a:close/>
                <a:moveTo>
                  <a:pt x="20" y="116"/>
                </a:moveTo>
                <a:lnTo>
                  <a:pt x="50" y="134"/>
                </a:lnTo>
                <a:lnTo>
                  <a:pt x="50" y="134"/>
                </a:lnTo>
                <a:lnTo>
                  <a:pt x="58" y="120"/>
                </a:lnTo>
                <a:lnTo>
                  <a:pt x="68" y="104"/>
                </a:lnTo>
                <a:lnTo>
                  <a:pt x="36" y="88"/>
                </a:lnTo>
                <a:lnTo>
                  <a:pt x="20" y="116"/>
                </a:lnTo>
                <a:close/>
                <a:moveTo>
                  <a:pt x="224" y="36"/>
                </a:moveTo>
                <a:lnTo>
                  <a:pt x="224" y="0"/>
                </a:lnTo>
                <a:lnTo>
                  <a:pt x="188" y="0"/>
                </a:lnTo>
                <a:lnTo>
                  <a:pt x="188" y="36"/>
                </a:lnTo>
                <a:lnTo>
                  <a:pt x="188" y="36"/>
                </a:lnTo>
                <a:lnTo>
                  <a:pt x="206" y="34"/>
                </a:lnTo>
                <a:lnTo>
                  <a:pt x="206" y="34"/>
                </a:lnTo>
                <a:lnTo>
                  <a:pt x="224" y="36"/>
                </a:lnTo>
                <a:lnTo>
                  <a:pt x="224" y="36"/>
                </a:lnTo>
                <a:close/>
                <a:moveTo>
                  <a:pt x="136" y="48"/>
                </a:moveTo>
                <a:lnTo>
                  <a:pt x="118" y="18"/>
                </a:lnTo>
                <a:lnTo>
                  <a:pt x="88" y="36"/>
                </a:lnTo>
                <a:lnTo>
                  <a:pt x="106" y="66"/>
                </a:lnTo>
                <a:lnTo>
                  <a:pt x="106" y="66"/>
                </a:lnTo>
                <a:lnTo>
                  <a:pt x="120" y="56"/>
                </a:lnTo>
                <a:lnTo>
                  <a:pt x="136" y="48"/>
                </a:lnTo>
                <a:lnTo>
                  <a:pt x="136" y="48"/>
                </a:lnTo>
                <a:close/>
                <a:moveTo>
                  <a:pt x="392" y="116"/>
                </a:moveTo>
                <a:lnTo>
                  <a:pt x="374" y="88"/>
                </a:lnTo>
                <a:lnTo>
                  <a:pt x="344" y="104"/>
                </a:lnTo>
                <a:lnTo>
                  <a:pt x="344" y="104"/>
                </a:lnTo>
                <a:lnTo>
                  <a:pt x="354" y="120"/>
                </a:lnTo>
                <a:lnTo>
                  <a:pt x="362" y="134"/>
                </a:lnTo>
                <a:lnTo>
                  <a:pt x="392" y="116"/>
                </a:lnTo>
                <a:close/>
                <a:moveTo>
                  <a:pt x="324" y="36"/>
                </a:moveTo>
                <a:lnTo>
                  <a:pt x="294" y="18"/>
                </a:lnTo>
                <a:lnTo>
                  <a:pt x="276" y="48"/>
                </a:lnTo>
                <a:lnTo>
                  <a:pt x="276" y="48"/>
                </a:lnTo>
                <a:lnTo>
                  <a:pt x="292" y="56"/>
                </a:lnTo>
                <a:lnTo>
                  <a:pt x="306" y="66"/>
                </a:lnTo>
                <a:lnTo>
                  <a:pt x="324" y="36"/>
                </a:lnTo>
                <a:close/>
                <a:moveTo>
                  <a:pt x="36" y="204"/>
                </a:moveTo>
                <a:lnTo>
                  <a:pt x="36" y="204"/>
                </a:lnTo>
                <a:lnTo>
                  <a:pt x="36" y="188"/>
                </a:lnTo>
                <a:lnTo>
                  <a:pt x="0" y="188"/>
                </a:lnTo>
                <a:lnTo>
                  <a:pt x="0" y="222"/>
                </a:lnTo>
                <a:lnTo>
                  <a:pt x="36" y="222"/>
                </a:lnTo>
                <a:lnTo>
                  <a:pt x="36" y="222"/>
                </a:lnTo>
                <a:lnTo>
                  <a:pt x="36" y="204"/>
                </a:lnTo>
                <a:lnTo>
                  <a:pt x="36" y="204"/>
                </a:lnTo>
                <a:close/>
                <a:moveTo>
                  <a:pt x="376" y="188"/>
                </a:moveTo>
                <a:lnTo>
                  <a:pt x="376" y="188"/>
                </a:lnTo>
                <a:lnTo>
                  <a:pt x="376" y="204"/>
                </a:lnTo>
                <a:lnTo>
                  <a:pt x="376" y="204"/>
                </a:lnTo>
                <a:lnTo>
                  <a:pt x="374" y="222"/>
                </a:lnTo>
                <a:lnTo>
                  <a:pt x="410" y="222"/>
                </a:lnTo>
                <a:lnTo>
                  <a:pt x="410" y="188"/>
                </a:lnTo>
                <a:lnTo>
                  <a:pt x="376" y="188"/>
                </a:lnTo>
                <a:close/>
                <a:moveTo>
                  <a:pt x="346" y="306"/>
                </a:moveTo>
                <a:lnTo>
                  <a:pt x="374" y="322"/>
                </a:lnTo>
                <a:lnTo>
                  <a:pt x="392" y="292"/>
                </a:lnTo>
                <a:lnTo>
                  <a:pt x="360" y="274"/>
                </a:lnTo>
                <a:lnTo>
                  <a:pt x="360" y="274"/>
                </a:lnTo>
                <a:lnTo>
                  <a:pt x="346" y="306"/>
                </a:lnTo>
                <a:lnTo>
                  <a:pt x="346" y="306"/>
                </a:lnTo>
                <a:close/>
                <a:moveTo>
                  <a:pt x="20" y="292"/>
                </a:moveTo>
                <a:lnTo>
                  <a:pt x="36" y="322"/>
                </a:lnTo>
                <a:lnTo>
                  <a:pt x="64" y="306"/>
                </a:lnTo>
                <a:lnTo>
                  <a:pt x="64" y="306"/>
                </a:lnTo>
                <a:lnTo>
                  <a:pt x="50" y="274"/>
                </a:lnTo>
                <a:lnTo>
                  <a:pt x="20" y="29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5"/>
          <a:stretch/>
        </p:blipFill>
        <p:spPr>
          <a:xfrm>
            <a:off x="112733" y="2949937"/>
            <a:ext cx="7345107" cy="39817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6071" y="-373945"/>
            <a:ext cx="8494550" cy="66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41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48197" y="1019127"/>
            <a:ext cx="314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行为分析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653313" y="3169418"/>
            <a:ext cx="226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系统状态图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9921525" y="3120780"/>
            <a:ext cx="1730120" cy="52529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6" name="直接连接符 65"/>
          <p:cNvCxnSpPr>
            <a:cxnSpLocks/>
          </p:cNvCxnSpPr>
          <p:nvPr/>
        </p:nvCxnSpPr>
        <p:spPr>
          <a:xfrm>
            <a:off x="9201393" y="1753644"/>
            <a:ext cx="0" cy="42337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" t="455" r="1899" b="6970"/>
          <a:stretch/>
        </p:blipFill>
        <p:spPr>
          <a:xfrm>
            <a:off x="33091" y="237996"/>
            <a:ext cx="8688784" cy="6620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椭圆 8"/>
          <p:cNvSpPr/>
          <p:nvPr/>
        </p:nvSpPr>
        <p:spPr>
          <a:xfrm>
            <a:off x="8681520" y="709637"/>
            <a:ext cx="1049497" cy="1049497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Freeform 23"/>
          <p:cNvSpPr>
            <a:spLocks noEditPoints="1"/>
          </p:cNvSpPr>
          <p:nvPr/>
        </p:nvSpPr>
        <p:spPr bwMode="auto">
          <a:xfrm>
            <a:off x="8955249" y="884431"/>
            <a:ext cx="520266" cy="692842"/>
          </a:xfrm>
          <a:custGeom>
            <a:avLst/>
            <a:gdLst/>
            <a:ahLst/>
            <a:cxnLst>
              <a:cxn ang="0">
                <a:pos x="342" y="218"/>
              </a:cxn>
              <a:cxn ang="0">
                <a:pos x="320" y="280"/>
              </a:cxn>
              <a:cxn ang="0">
                <a:pos x="284" y="358"/>
              </a:cxn>
              <a:cxn ang="0">
                <a:pos x="274" y="410"/>
              </a:cxn>
              <a:cxn ang="0">
                <a:pos x="136" y="396"/>
              </a:cxn>
              <a:cxn ang="0">
                <a:pos x="116" y="332"/>
              </a:cxn>
              <a:cxn ang="0">
                <a:pos x="80" y="256"/>
              </a:cxn>
              <a:cxn ang="0">
                <a:pos x="70" y="204"/>
              </a:cxn>
              <a:cxn ang="0">
                <a:pos x="72" y="176"/>
              </a:cxn>
              <a:cxn ang="0">
                <a:pos x="86" y="140"/>
              </a:cxn>
              <a:cxn ang="0">
                <a:pos x="110" y="108"/>
              </a:cxn>
              <a:cxn ang="0">
                <a:pos x="140" y="84"/>
              </a:cxn>
              <a:cxn ang="0">
                <a:pos x="178" y="70"/>
              </a:cxn>
              <a:cxn ang="0">
                <a:pos x="206" y="68"/>
              </a:cxn>
              <a:cxn ang="0">
                <a:pos x="246" y="74"/>
              </a:cxn>
              <a:cxn ang="0">
                <a:pos x="282" y="92"/>
              </a:cxn>
              <a:cxn ang="0">
                <a:pos x="312" y="118"/>
              </a:cxn>
              <a:cxn ang="0">
                <a:pos x="332" y="152"/>
              </a:cxn>
              <a:cxn ang="0">
                <a:pos x="342" y="190"/>
              </a:cxn>
              <a:cxn ang="0">
                <a:pos x="258" y="478"/>
              </a:cxn>
              <a:cxn ang="0">
                <a:pos x="148" y="480"/>
              </a:cxn>
              <a:cxn ang="0">
                <a:pos x="138" y="494"/>
              </a:cxn>
              <a:cxn ang="0">
                <a:pos x="142" y="506"/>
              </a:cxn>
              <a:cxn ang="0">
                <a:pos x="158" y="512"/>
              </a:cxn>
              <a:cxn ang="0">
                <a:pos x="176" y="536"/>
              </a:cxn>
              <a:cxn ang="0">
                <a:pos x="198" y="546"/>
              </a:cxn>
              <a:cxn ang="0">
                <a:pos x="214" y="546"/>
              </a:cxn>
              <a:cxn ang="0">
                <a:pos x="236" y="536"/>
              </a:cxn>
              <a:cxn ang="0">
                <a:pos x="258" y="512"/>
              </a:cxn>
              <a:cxn ang="0">
                <a:pos x="270" y="506"/>
              </a:cxn>
              <a:cxn ang="0">
                <a:pos x="274" y="494"/>
              </a:cxn>
              <a:cxn ang="0">
                <a:pos x="264" y="480"/>
              </a:cxn>
              <a:cxn ang="0">
                <a:pos x="258" y="426"/>
              </a:cxn>
              <a:cxn ang="0">
                <a:pos x="148" y="428"/>
              </a:cxn>
              <a:cxn ang="0">
                <a:pos x="138" y="444"/>
              </a:cxn>
              <a:cxn ang="0">
                <a:pos x="142" y="456"/>
              </a:cxn>
              <a:cxn ang="0">
                <a:pos x="258" y="460"/>
              </a:cxn>
              <a:cxn ang="0">
                <a:pos x="270" y="456"/>
              </a:cxn>
              <a:cxn ang="0">
                <a:pos x="274" y="444"/>
              </a:cxn>
              <a:cxn ang="0">
                <a:pos x="264" y="428"/>
              </a:cxn>
              <a:cxn ang="0">
                <a:pos x="20" y="116"/>
              </a:cxn>
              <a:cxn ang="0">
                <a:pos x="58" y="120"/>
              </a:cxn>
              <a:cxn ang="0">
                <a:pos x="20" y="116"/>
              </a:cxn>
              <a:cxn ang="0">
                <a:pos x="188" y="0"/>
              </a:cxn>
              <a:cxn ang="0">
                <a:pos x="206" y="34"/>
              </a:cxn>
              <a:cxn ang="0">
                <a:pos x="224" y="36"/>
              </a:cxn>
              <a:cxn ang="0">
                <a:pos x="88" y="36"/>
              </a:cxn>
              <a:cxn ang="0">
                <a:pos x="120" y="56"/>
              </a:cxn>
              <a:cxn ang="0">
                <a:pos x="392" y="116"/>
              </a:cxn>
              <a:cxn ang="0">
                <a:pos x="344" y="104"/>
              </a:cxn>
              <a:cxn ang="0">
                <a:pos x="392" y="116"/>
              </a:cxn>
              <a:cxn ang="0">
                <a:pos x="276" y="48"/>
              </a:cxn>
              <a:cxn ang="0">
                <a:pos x="306" y="66"/>
              </a:cxn>
              <a:cxn ang="0">
                <a:pos x="36" y="204"/>
              </a:cxn>
              <a:cxn ang="0">
                <a:pos x="0" y="222"/>
              </a:cxn>
              <a:cxn ang="0">
                <a:pos x="36" y="204"/>
              </a:cxn>
              <a:cxn ang="0">
                <a:pos x="376" y="188"/>
              </a:cxn>
              <a:cxn ang="0">
                <a:pos x="374" y="222"/>
              </a:cxn>
              <a:cxn ang="0">
                <a:pos x="376" y="188"/>
              </a:cxn>
              <a:cxn ang="0">
                <a:pos x="392" y="292"/>
              </a:cxn>
              <a:cxn ang="0">
                <a:pos x="346" y="306"/>
              </a:cxn>
              <a:cxn ang="0">
                <a:pos x="36" y="322"/>
              </a:cxn>
              <a:cxn ang="0">
                <a:pos x="50" y="274"/>
              </a:cxn>
            </a:cxnLst>
            <a:rect l="0" t="0" r="r" b="b"/>
            <a:pathLst>
              <a:path w="410" h="546">
                <a:moveTo>
                  <a:pt x="342" y="204"/>
                </a:moveTo>
                <a:lnTo>
                  <a:pt x="342" y="204"/>
                </a:lnTo>
                <a:lnTo>
                  <a:pt x="342" y="218"/>
                </a:lnTo>
                <a:lnTo>
                  <a:pt x="340" y="230"/>
                </a:lnTo>
                <a:lnTo>
                  <a:pt x="332" y="256"/>
                </a:lnTo>
                <a:lnTo>
                  <a:pt x="320" y="280"/>
                </a:lnTo>
                <a:lnTo>
                  <a:pt x="308" y="306"/>
                </a:lnTo>
                <a:lnTo>
                  <a:pt x="296" y="332"/>
                </a:lnTo>
                <a:lnTo>
                  <a:pt x="284" y="358"/>
                </a:lnTo>
                <a:lnTo>
                  <a:pt x="278" y="384"/>
                </a:lnTo>
                <a:lnTo>
                  <a:pt x="276" y="396"/>
                </a:lnTo>
                <a:lnTo>
                  <a:pt x="274" y="410"/>
                </a:lnTo>
                <a:lnTo>
                  <a:pt x="138" y="410"/>
                </a:lnTo>
                <a:lnTo>
                  <a:pt x="138" y="410"/>
                </a:lnTo>
                <a:lnTo>
                  <a:pt x="136" y="396"/>
                </a:lnTo>
                <a:lnTo>
                  <a:pt x="134" y="384"/>
                </a:lnTo>
                <a:lnTo>
                  <a:pt x="126" y="358"/>
                </a:lnTo>
                <a:lnTo>
                  <a:pt x="116" y="332"/>
                </a:lnTo>
                <a:lnTo>
                  <a:pt x="104" y="308"/>
                </a:lnTo>
                <a:lnTo>
                  <a:pt x="90" y="282"/>
                </a:lnTo>
                <a:lnTo>
                  <a:pt x="80" y="256"/>
                </a:lnTo>
                <a:lnTo>
                  <a:pt x="72" y="230"/>
                </a:lnTo>
                <a:lnTo>
                  <a:pt x="70" y="218"/>
                </a:lnTo>
                <a:lnTo>
                  <a:pt x="70" y="204"/>
                </a:lnTo>
                <a:lnTo>
                  <a:pt x="70" y="204"/>
                </a:lnTo>
                <a:lnTo>
                  <a:pt x="70" y="190"/>
                </a:lnTo>
                <a:lnTo>
                  <a:pt x="72" y="176"/>
                </a:lnTo>
                <a:lnTo>
                  <a:pt x="76" y="164"/>
                </a:lnTo>
                <a:lnTo>
                  <a:pt x="80" y="152"/>
                </a:lnTo>
                <a:lnTo>
                  <a:pt x="86" y="140"/>
                </a:lnTo>
                <a:lnTo>
                  <a:pt x="92" y="128"/>
                </a:lnTo>
                <a:lnTo>
                  <a:pt x="100" y="118"/>
                </a:lnTo>
                <a:lnTo>
                  <a:pt x="110" y="108"/>
                </a:lnTo>
                <a:lnTo>
                  <a:pt x="120" y="98"/>
                </a:lnTo>
                <a:lnTo>
                  <a:pt x="130" y="92"/>
                </a:lnTo>
                <a:lnTo>
                  <a:pt x="140" y="84"/>
                </a:lnTo>
                <a:lnTo>
                  <a:pt x="152" y="78"/>
                </a:lnTo>
                <a:lnTo>
                  <a:pt x="166" y="74"/>
                </a:lnTo>
                <a:lnTo>
                  <a:pt x="178" y="70"/>
                </a:lnTo>
                <a:lnTo>
                  <a:pt x="192" y="68"/>
                </a:lnTo>
                <a:lnTo>
                  <a:pt x="206" y="68"/>
                </a:lnTo>
                <a:lnTo>
                  <a:pt x="206" y="68"/>
                </a:lnTo>
                <a:lnTo>
                  <a:pt x="220" y="68"/>
                </a:lnTo>
                <a:lnTo>
                  <a:pt x="234" y="70"/>
                </a:lnTo>
                <a:lnTo>
                  <a:pt x="246" y="74"/>
                </a:lnTo>
                <a:lnTo>
                  <a:pt x="260" y="78"/>
                </a:lnTo>
                <a:lnTo>
                  <a:pt x="272" y="84"/>
                </a:lnTo>
                <a:lnTo>
                  <a:pt x="282" y="92"/>
                </a:lnTo>
                <a:lnTo>
                  <a:pt x="292" y="98"/>
                </a:lnTo>
                <a:lnTo>
                  <a:pt x="302" y="108"/>
                </a:lnTo>
                <a:lnTo>
                  <a:pt x="312" y="118"/>
                </a:lnTo>
                <a:lnTo>
                  <a:pt x="320" y="128"/>
                </a:lnTo>
                <a:lnTo>
                  <a:pt x="326" y="140"/>
                </a:lnTo>
                <a:lnTo>
                  <a:pt x="332" y="152"/>
                </a:lnTo>
                <a:lnTo>
                  <a:pt x="336" y="164"/>
                </a:lnTo>
                <a:lnTo>
                  <a:pt x="340" y="176"/>
                </a:lnTo>
                <a:lnTo>
                  <a:pt x="342" y="190"/>
                </a:lnTo>
                <a:lnTo>
                  <a:pt x="342" y="204"/>
                </a:lnTo>
                <a:lnTo>
                  <a:pt x="342" y="204"/>
                </a:lnTo>
                <a:close/>
                <a:moveTo>
                  <a:pt x="258" y="478"/>
                </a:moveTo>
                <a:lnTo>
                  <a:pt x="154" y="478"/>
                </a:lnTo>
                <a:lnTo>
                  <a:pt x="154" y="478"/>
                </a:lnTo>
                <a:lnTo>
                  <a:pt x="148" y="480"/>
                </a:lnTo>
                <a:lnTo>
                  <a:pt x="142" y="482"/>
                </a:lnTo>
                <a:lnTo>
                  <a:pt x="138" y="488"/>
                </a:lnTo>
                <a:lnTo>
                  <a:pt x="138" y="494"/>
                </a:lnTo>
                <a:lnTo>
                  <a:pt x="138" y="494"/>
                </a:lnTo>
                <a:lnTo>
                  <a:pt x="138" y="502"/>
                </a:lnTo>
                <a:lnTo>
                  <a:pt x="142" y="506"/>
                </a:lnTo>
                <a:lnTo>
                  <a:pt x="148" y="510"/>
                </a:lnTo>
                <a:lnTo>
                  <a:pt x="154" y="512"/>
                </a:lnTo>
                <a:lnTo>
                  <a:pt x="158" y="512"/>
                </a:lnTo>
                <a:lnTo>
                  <a:pt x="158" y="512"/>
                </a:lnTo>
                <a:lnTo>
                  <a:pt x="166" y="526"/>
                </a:lnTo>
                <a:lnTo>
                  <a:pt x="176" y="536"/>
                </a:lnTo>
                <a:lnTo>
                  <a:pt x="182" y="540"/>
                </a:lnTo>
                <a:lnTo>
                  <a:pt x="190" y="544"/>
                </a:lnTo>
                <a:lnTo>
                  <a:pt x="198" y="546"/>
                </a:lnTo>
                <a:lnTo>
                  <a:pt x="206" y="546"/>
                </a:lnTo>
                <a:lnTo>
                  <a:pt x="206" y="546"/>
                </a:lnTo>
                <a:lnTo>
                  <a:pt x="214" y="546"/>
                </a:lnTo>
                <a:lnTo>
                  <a:pt x="222" y="544"/>
                </a:lnTo>
                <a:lnTo>
                  <a:pt x="230" y="540"/>
                </a:lnTo>
                <a:lnTo>
                  <a:pt x="236" y="536"/>
                </a:lnTo>
                <a:lnTo>
                  <a:pt x="246" y="526"/>
                </a:lnTo>
                <a:lnTo>
                  <a:pt x="254" y="512"/>
                </a:lnTo>
                <a:lnTo>
                  <a:pt x="258" y="512"/>
                </a:lnTo>
                <a:lnTo>
                  <a:pt x="258" y="512"/>
                </a:lnTo>
                <a:lnTo>
                  <a:pt x="264" y="510"/>
                </a:lnTo>
                <a:lnTo>
                  <a:pt x="270" y="506"/>
                </a:lnTo>
                <a:lnTo>
                  <a:pt x="272" y="502"/>
                </a:lnTo>
                <a:lnTo>
                  <a:pt x="274" y="494"/>
                </a:lnTo>
                <a:lnTo>
                  <a:pt x="274" y="494"/>
                </a:lnTo>
                <a:lnTo>
                  <a:pt x="272" y="488"/>
                </a:lnTo>
                <a:lnTo>
                  <a:pt x="270" y="482"/>
                </a:lnTo>
                <a:lnTo>
                  <a:pt x="264" y="480"/>
                </a:lnTo>
                <a:lnTo>
                  <a:pt x="258" y="478"/>
                </a:lnTo>
                <a:lnTo>
                  <a:pt x="258" y="478"/>
                </a:lnTo>
                <a:close/>
                <a:moveTo>
                  <a:pt x="258" y="426"/>
                </a:moveTo>
                <a:lnTo>
                  <a:pt x="154" y="426"/>
                </a:lnTo>
                <a:lnTo>
                  <a:pt x="154" y="426"/>
                </a:lnTo>
                <a:lnTo>
                  <a:pt x="148" y="428"/>
                </a:lnTo>
                <a:lnTo>
                  <a:pt x="142" y="432"/>
                </a:lnTo>
                <a:lnTo>
                  <a:pt x="138" y="436"/>
                </a:lnTo>
                <a:lnTo>
                  <a:pt x="138" y="444"/>
                </a:lnTo>
                <a:lnTo>
                  <a:pt x="138" y="444"/>
                </a:lnTo>
                <a:lnTo>
                  <a:pt x="138" y="450"/>
                </a:lnTo>
                <a:lnTo>
                  <a:pt x="142" y="456"/>
                </a:lnTo>
                <a:lnTo>
                  <a:pt x="148" y="460"/>
                </a:lnTo>
                <a:lnTo>
                  <a:pt x="154" y="460"/>
                </a:lnTo>
                <a:lnTo>
                  <a:pt x="258" y="460"/>
                </a:lnTo>
                <a:lnTo>
                  <a:pt x="258" y="460"/>
                </a:lnTo>
                <a:lnTo>
                  <a:pt x="264" y="460"/>
                </a:lnTo>
                <a:lnTo>
                  <a:pt x="270" y="456"/>
                </a:lnTo>
                <a:lnTo>
                  <a:pt x="272" y="450"/>
                </a:lnTo>
                <a:lnTo>
                  <a:pt x="274" y="444"/>
                </a:lnTo>
                <a:lnTo>
                  <a:pt x="274" y="444"/>
                </a:lnTo>
                <a:lnTo>
                  <a:pt x="272" y="436"/>
                </a:lnTo>
                <a:lnTo>
                  <a:pt x="270" y="432"/>
                </a:lnTo>
                <a:lnTo>
                  <a:pt x="264" y="428"/>
                </a:lnTo>
                <a:lnTo>
                  <a:pt x="258" y="426"/>
                </a:lnTo>
                <a:lnTo>
                  <a:pt x="258" y="426"/>
                </a:lnTo>
                <a:close/>
                <a:moveTo>
                  <a:pt x="20" y="116"/>
                </a:moveTo>
                <a:lnTo>
                  <a:pt x="50" y="134"/>
                </a:lnTo>
                <a:lnTo>
                  <a:pt x="50" y="134"/>
                </a:lnTo>
                <a:lnTo>
                  <a:pt x="58" y="120"/>
                </a:lnTo>
                <a:lnTo>
                  <a:pt x="68" y="104"/>
                </a:lnTo>
                <a:lnTo>
                  <a:pt x="36" y="88"/>
                </a:lnTo>
                <a:lnTo>
                  <a:pt x="20" y="116"/>
                </a:lnTo>
                <a:close/>
                <a:moveTo>
                  <a:pt x="224" y="36"/>
                </a:moveTo>
                <a:lnTo>
                  <a:pt x="224" y="0"/>
                </a:lnTo>
                <a:lnTo>
                  <a:pt x="188" y="0"/>
                </a:lnTo>
                <a:lnTo>
                  <a:pt x="188" y="36"/>
                </a:lnTo>
                <a:lnTo>
                  <a:pt x="188" y="36"/>
                </a:lnTo>
                <a:lnTo>
                  <a:pt x="206" y="34"/>
                </a:lnTo>
                <a:lnTo>
                  <a:pt x="206" y="34"/>
                </a:lnTo>
                <a:lnTo>
                  <a:pt x="224" y="36"/>
                </a:lnTo>
                <a:lnTo>
                  <a:pt x="224" y="36"/>
                </a:lnTo>
                <a:close/>
                <a:moveTo>
                  <a:pt x="136" y="48"/>
                </a:moveTo>
                <a:lnTo>
                  <a:pt x="118" y="18"/>
                </a:lnTo>
                <a:lnTo>
                  <a:pt x="88" y="36"/>
                </a:lnTo>
                <a:lnTo>
                  <a:pt x="106" y="66"/>
                </a:lnTo>
                <a:lnTo>
                  <a:pt x="106" y="66"/>
                </a:lnTo>
                <a:lnTo>
                  <a:pt x="120" y="56"/>
                </a:lnTo>
                <a:lnTo>
                  <a:pt x="136" y="48"/>
                </a:lnTo>
                <a:lnTo>
                  <a:pt x="136" y="48"/>
                </a:lnTo>
                <a:close/>
                <a:moveTo>
                  <a:pt x="392" y="116"/>
                </a:moveTo>
                <a:lnTo>
                  <a:pt x="374" y="88"/>
                </a:lnTo>
                <a:lnTo>
                  <a:pt x="344" y="104"/>
                </a:lnTo>
                <a:lnTo>
                  <a:pt x="344" y="104"/>
                </a:lnTo>
                <a:lnTo>
                  <a:pt x="354" y="120"/>
                </a:lnTo>
                <a:lnTo>
                  <a:pt x="362" y="134"/>
                </a:lnTo>
                <a:lnTo>
                  <a:pt x="392" y="116"/>
                </a:lnTo>
                <a:close/>
                <a:moveTo>
                  <a:pt x="324" y="36"/>
                </a:moveTo>
                <a:lnTo>
                  <a:pt x="294" y="18"/>
                </a:lnTo>
                <a:lnTo>
                  <a:pt x="276" y="48"/>
                </a:lnTo>
                <a:lnTo>
                  <a:pt x="276" y="48"/>
                </a:lnTo>
                <a:lnTo>
                  <a:pt x="292" y="56"/>
                </a:lnTo>
                <a:lnTo>
                  <a:pt x="306" y="66"/>
                </a:lnTo>
                <a:lnTo>
                  <a:pt x="324" y="36"/>
                </a:lnTo>
                <a:close/>
                <a:moveTo>
                  <a:pt x="36" y="204"/>
                </a:moveTo>
                <a:lnTo>
                  <a:pt x="36" y="204"/>
                </a:lnTo>
                <a:lnTo>
                  <a:pt x="36" y="188"/>
                </a:lnTo>
                <a:lnTo>
                  <a:pt x="0" y="188"/>
                </a:lnTo>
                <a:lnTo>
                  <a:pt x="0" y="222"/>
                </a:lnTo>
                <a:lnTo>
                  <a:pt x="36" y="222"/>
                </a:lnTo>
                <a:lnTo>
                  <a:pt x="36" y="222"/>
                </a:lnTo>
                <a:lnTo>
                  <a:pt x="36" y="204"/>
                </a:lnTo>
                <a:lnTo>
                  <a:pt x="36" y="204"/>
                </a:lnTo>
                <a:close/>
                <a:moveTo>
                  <a:pt x="376" y="188"/>
                </a:moveTo>
                <a:lnTo>
                  <a:pt x="376" y="188"/>
                </a:lnTo>
                <a:lnTo>
                  <a:pt x="376" y="204"/>
                </a:lnTo>
                <a:lnTo>
                  <a:pt x="376" y="204"/>
                </a:lnTo>
                <a:lnTo>
                  <a:pt x="374" y="222"/>
                </a:lnTo>
                <a:lnTo>
                  <a:pt x="410" y="222"/>
                </a:lnTo>
                <a:lnTo>
                  <a:pt x="410" y="188"/>
                </a:lnTo>
                <a:lnTo>
                  <a:pt x="376" y="188"/>
                </a:lnTo>
                <a:close/>
                <a:moveTo>
                  <a:pt x="346" y="306"/>
                </a:moveTo>
                <a:lnTo>
                  <a:pt x="374" y="322"/>
                </a:lnTo>
                <a:lnTo>
                  <a:pt x="392" y="292"/>
                </a:lnTo>
                <a:lnTo>
                  <a:pt x="360" y="274"/>
                </a:lnTo>
                <a:lnTo>
                  <a:pt x="360" y="274"/>
                </a:lnTo>
                <a:lnTo>
                  <a:pt x="346" y="306"/>
                </a:lnTo>
                <a:lnTo>
                  <a:pt x="346" y="306"/>
                </a:lnTo>
                <a:close/>
                <a:moveTo>
                  <a:pt x="20" y="292"/>
                </a:moveTo>
                <a:lnTo>
                  <a:pt x="36" y="322"/>
                </a:lnTo>
                <a:lnTo>
                  <a:pt x="64" y="306"/>
                </a:lnTo>
                <a:lnTo>
                  <a:pt x="64" y="306"/>
                </a:lnTo>
                <a:lnTo>
                  <a:pt x="50" y="274"/>
                </a:lnTo>
                <a:lnTo>
                  <a:pt x="20" y="29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790181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63690" y="2504873"/>
            <a:ext cx="1848255" cy="1848255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351237" y="0"/>
            <a:ext cx="726598" cy="2446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506377" y="223735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421076" y="483949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577812" y="4366721"/>
            <a:ext cx="744054" cy="2504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750408" y="4590456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665107" y="4850670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551012" y="3105835"/>
            <a:ext cx="269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Part3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9395" y="3044280"/>
            <a:ext cx="4824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软件设计和建模</a:t>
            </a:r>
          </a:p>
        </p:txBody>
      </p:sp>
    </p:spTree>
    <p:extLst>
      <p:ext uri="{BB962C8B-B14F-4D97-AF65-F5344CB8AC3E}">
        <p14:creationId xmlns:p14="http://schemas.microsoft.com/office/powerpoint/2010/main" val="3611469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方正兰亭超细黑简体" panose="020F0302020204030204"/>
        <a:ea typeface="方正兰亭超细黑简体"/>
        <a:cs typeface=""/>
      </a:majorFont>
      <a:minorFont>
        <a:latin typeface="方正兰亭超细黑简体" panose="020F0502020204030204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C0AE0"/>
      </a:accent1>
      <a:accent2>
        <a:srgbClr val="EC32A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251</Words>
  <Application>Microsoft Office PowerPoint</Application>
  <PresentationFormat>宽屏</PresentationFormat>
  <Paragraphs>69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Calibri</vt:lpstr>
      <vt:lpstr>微软雅黑 Light</vt:lpstr>
      <vt:lpstr>Segoe UI Light</vt:lpstr>
      <vt:lpstr>宋体</vt:lpstr>
      <vt:lpstr>微软雅黑</vt:lpstr>
      <vt:lpstr>Arial</vt:lpstr>
      <vt:lpstr>方正兰亭超细黑简体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cp:lastModifiedBy>xzj</cp:lastModifiedBy>
  <cp:revision>91</cp:revision>
  <dcterms:created xsi:type="dcterms:W3CDTF">2016-06-02T12:43:26Z</dcterms:created>
  <dcterms:modified xsi:type="dcterms:W3CDTF">2017-04-26T06:51:30Z</dcterms:modified>
</cp:coreProperties>
</file>