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9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97" r:id="rId22"/>
    <p:sldId id="296" r:id="rId23"/>
    <p:sldId id="277" r:id="rId24"/>
    <p:sldId id="278" r:id="rId25"/>
    <p:sldId id="279" r:id="rId26"/>
    <p:sldId id="276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2" r:id="rId39"/>
    <p:sldId id="293" r:id="rId40"/>
    <p:sldId id="294" r:id="rId41"/>
    <p:sldId id="299" r:id="rId4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D60A560-5D86-4BB8-B7C1-34C48B1F5739}">
          <p14:sldIdLst>
            <p14:sldId id="256"/>
            <p14:sldId id="257"/>
            <p14:sldId id="298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95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97"/>
            <p14:sldId id="296"/>
            <p14:sldId id="277"/>
            <p14:sldId id="278"/>
            <p14:sldId id="279"/>
            <p14:sldId id="276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2"/>
            <p14:sldId id="293"/>
            <p14:sldId id="294"/>
            <p14:sldId id="299"/>
          </p14:sldIdLst>
        </p14:section>
        <p14:section name="Abschnitt ohne Titel" id="{E0846CFD-8F5B-427D-9EF2-7888B43C907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E13E19-6156-4BEE-922B-5CF959F79A0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1E8F7B70-8CC3-4F6D-B637-7BF99EEC7CDE}">
      <dgm:prSet custT="1"/>
      <dgm:spPr/>
      <dgm:t>
        <a:bodyPr/>
        <a:lstStyle/>
        <a:p>
          <a:pPr>
            <a:defRPr cap="all"/>
          </a:pPr>
          <a:r>
            <a:rPr lang="de-AT" sz="3600" dirty="0"/>
            <a:t>Agile Methode</a:t>
          </a:r>
          <a:endParaRPr lang="en-US" sz="3600" dirty="0"/>
        </a:p>
      </dgm:t>
    </dgm:pt>
    <dgm:pt modelId="{F989B635-61D4-46FA-84CD-72D5B40959E4}" type="parTrans" cxnId="{41FCC8A1-CDD1-4B70-8E98-D6B4A3B51E0B}">
      <dgm:prSet/>
      <dgm:spPr/>
      <dgm:t>
        <a:bodyPr/>
        <a:lstStyle/>
        <a:p>
          <a:endParaRPr lang="en-US"/>
        </a:p>
      </dgm:t>
    </dgm:pt>
    <dgm:pt modelId="{F850B83C-1B87-4079-8FEA-8904CD814261}" type="sibTrans" cxnId="{41FCC8A1-CDD1-4B70-8E98-D6B4A3B51E0B}">
      <dgm:prSet/>
      <dgm:spPr/>
      <dgm:t>
        <a:bodyPr/>
        <a:lstStyle/>
        <a:p>
          <a:endParaRPr lang="en-US"/>
        </a:p>
      </dgm:t>
    </dgm:pt>
    <dgm:pt modelId="{1C43695C-C509-4B85-BB0E-AA61754A20ED}">
      <dgm:prSet custT="1"/>
      <dgm:spPr/>
      <dgm:t>
        <a:bodyPr/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3600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Kanban</a:t>
          </a:r>
          <a:endParaRPr lang="en-US" sz="3600" kern="1200" cap="all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4BE78A93-FF87-4FA2-8FFF-B621FDDA9934}" type="parTrans" cxnId="{ECF895EA-CCE9-47D1-8459-B5496FF48778}">
      <dgm:prSet/>
      <dgm:spPr/>
      <dgm:t>
        <a:bodyPr/>
        <a:lstStyle/>
        <a:p>
          <a:endParaRPr lang="en-US"/>
        </a:p>
      </dgm:t>
    </dgm:pt>
    <dgm:pt modelId="{0DF34624-EB99-412D-AF28-33CE4102D4B6}" type="sibTrans" cxnId="{ECF895EA-CCE9-47D1-8459-B5496FF48778}">
      <dgm:prSet/>
      <dgm:spPr/>
      <dgm:t>
        <a:bodyPr/>
        <a:lstStyle/>
        <a:p>
          <a:endParaRPr lang="en-US"/>
        </a:p>
      </dgm:t>
    </dgm:pt>
    <dgm:pt modelId="{16B0F08E-D743-43DD-8033-D2D4C83DE2C6}">
      <dgm:prSet custT="1"/>
      <dgm:spPr/>
      <dgm:t>
        <a:bodyPr/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3600" kern="1200" cap="all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Scrum</a:t>
          </a:r>
          <a:endParaRPr lang="en-US" sz="3600" kern="1200" cap="all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56909E77-CD0F-467B-B10C-F2BE59EA8E60}" type="parTrans" cxnId="{E562C2CA-A2F9-416E-8858-572CA9A6A661}">
      <dgm:prSet/>
      <dgm:spPr/>
      <dgm:t>
        <a:bodyPr/>
        <a:lstStyle/>
        <a:p>
          <a:endParaRPr lang="en-US"/>
        </a:p>
      </dgm:t>
    </dgm:pt>
    <dgm:pt modelId="{DC9B4B5E-7DA6-4491-8663-4453126C963E}" type="sibTrans" cxnId="{E562C2CA-A2F9-416E-8858-572CA9A6A661}">
      <dgm:prSet/>
      <dgm:spPr/>
      <dgm:t>
        <a:bodyPr/>
        <a:lstStyle/>
        <a:p>
          <a:endParaRPr lang="en-US"/>
        </a:p>
      </dgm:t>
    </dgm:pt>
    <dgm:pt modelId="{DF4FA3B8-A8C2-41E2-A91B-0A4C8A586945}">
      <dgm:prSet custT="1"/>
      <dgm:spPr/>
      <dgm:t>
        <a:bodyPr/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3600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XP</a:t>
          </a:r>
          <a:endParaRPr lang="en-US" sz="3600" kern="1200" cap="all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68D465DB-4836-4DBD-8F16-03EEB61F9C97}" type="parTrans" cxnId="{78E16208-F07E-4DE0-97CF-F7F791954CF8}">
      <dgm:prSet/>
      <dgm:spPr/>
      <dgm:t>
        <a:bodyPr/>
        <a:lstStyle/>
        <a:p>
          <a:endParaRPr lang="en-US"/>
        </a:p>
      </dgm:t>
    </dgm:pt>
    <dgm:pt modelId="{5027BA84-2EB7-4048-AFCC-3C6E1603D226}" type="sibTrans" cxnId="{78E16208-F07E-4DE0-97CF-F7F791954CF8}">
      <dgm:prSet/>
      <dgm:spPr/>
      <dgm:t>
        <a:bodyPr/>
        <a:lstStyle/>
        <a:p>
          <a:endParaRPr lang="en-US"/>
        </a:p>
      </dgm:t>
    </dgm:pt>
    <dgm:pt modelId="{F9C26A0C-CF37-43CE-9148-13E16E87BD14}" type="pres">
      <dgm:prSet presAssocID="{C8E13E19-6156-4BEE-922B-5CF959F79A01}" presName="root" presStyleCnt="0">
        <dgm:presLayoutVars>
          <dgm:dir/>
          <dgm:resizeHandles val="exact"/>
        </dgm:presLayoutVars>
      </dgm:prSet>
      <dgm:spPr/>
    </dgm:pt>
    <dgm:pt modelId="{428E766C-A9CE-4746-8213-C96FF3C5D71D}" type="pres">
      <dgm:prSet presAssocID="{1E8F7B70-8CC3-4F6D-B637-7BF99EEC7CDE}" presName="compNode" presStyleCnt="0"/>
      <dgm:spPr/>
    </dgm:pt>
    <dgm:pt modelId="{19DA8957-D6C4-4AE9-AAD0-019A3063B4DB}" type="pres">
      <dgm:prSet presAssocID="{1E8F7B70-8CC3-4F6D-B637-7BF99EEC7CDE}" presName="iconBgRect" presStyleLbl="bgShp" presStyleIdx="0" presStyleCnt="4"/>
      <dgm:spPr/>
    </dgm:pt>
    <dgm:pt modelId="{6F84393C-22A7-4232-ABAB-8805E08678B2}" type="pres">
      <dgm:prSet presAssocID="{1E8F7B70-8CC3-4F6D-B637-7BF99EEC7CD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A0DD3A76-BA11-4DA2-A602-D6C3EE6CBF8A}" type="pres">
      <dgm:prSet presAssocID="{1E8F7B70-8CC3-4F6D-B637-7BF99EEC7CDE}" presName="spaceRect" presStyleCnt="0"/>
      <dgm:spPr/>
    </dgm:pt>
    <dgm:pt modelId="{FE5B8D99-90B4-46EE-A73A-952C392BD6A6}" type="pres">
      <dgm:prSet presAssocID="{1E8F7B70-8CC3-4F6D-B637-7BF99EEC7CDE}" presName="textRect" presStyleLbl="revTx" presStyleIdx="0" presStyleCnt="4" custScaleX="149753">
        <dgm:presLayoutVars>
          <dgm:chMax val="1"/>
          <dgm:chPref val="1"/>
        </dgm:presLayoutVars>
      </dgm:prSet>
      <dgm:spPr/>
    </dgm:pt>
    <dgm:pt modelId="{C1B34601-D24F-4D39-8AAE-DFDBF84796CF}" type="pres">
      <dgm:prSet presAssocID="{F850B83C-1B87-4079-8FEA-8904CD814261}" presName="sibTrans" presStyleCnt="0"/>
      <dgm:spPr/>
    </dgm:pt>
    <dgm:pt modelId="{43556F0F-67BA-4C2A-92C9-A9EB655BA8CF}" type="pres">
      <dgm:prSet presAssocID="{1C43695C-C509-4B85-BB0E-AA61754A20ED}" presName="compNode" presStyleCnt="0"/>
      <dgm:spPr/>
    </dgm:pt>
    <dgm:pt modelId="{B6D9F9A1-61A2-4DAB-AFDF-1F943022E041}" type="pres">
      <dgm:prSet presAssocID="{1C43695C-C509-4B85-BB0E-AA61754A20ED}" presName="iconBgRect" presStyleLbl="bgShp" presStyleIdx="1" presStyleCnt="4"/>
      <dgm:spPr/>
    </dgm:pt>
    <dgm:pt modelId="{E784C7BF-9DDE-4D0C-B76F-CF5306EDB197}" type="pres">
      <dgm:prSet presAssocID="{1C43695C-C509-4B85-BB0E-AA61754A20E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nutzer"/>
        </a:ext>
      </dgm:extLst>
    </dgm:pt>
    <dgm:pt modelId="{129B685B-58D1-40B5-BA8E-97DC370768F0}" type="pres">
      <dgm:prSet presAssocID="{1C43695C-C509-4B85-BB0E-AA61754A20ED}" presName="spaceRect" presStyleCnt="0"/>
      <dgm:spPr/>
    </dgm:pt>
    <dgm:pt modelId="{89F350EB-9C5E-49DC-A58B-89552D3EAE05}" type="pres">
      <dgm:prSet presAssocID="{1C43695C-C509-4B85-BB0E-AA61754A20ED}" presName="textRect" presStyleLbl="revTx" presStyleIdx="1" presStyleCnt="4" custScaleX="110726">
        <dgm:presLayoutVars>
          <dgm:chMax val="1"/>
          <dgm:chPref val="1"/>
        </dgm:presLayoutVars>
      </dgm:prSet>
      <dgm:spPr/>
    </dgm:pt>
    <dgm:pt modelId="{78657224-5156-4EA2-8912-B984BFCABD4B}" type="pres">
      <dgm:prSet presAssocID="{0DF34624-EB99-412D-AF28-33CE4102D4B6}" presName="sibTrans" presStyleCnt="0"/>
      <dgm:spPr/>
    </dgm:pt>
    <dgm:pt modelId="{04C9F813-3069-42D0-8FD9-24A9456D2349}" type="pres">
      <dgm:prSet presAssocID="{16B0F08E-D743-43DD-8033-D2D4C83DE2C6}" presName="compNode" presStyleCnt="0"/>
      <dgm:spPr/>
    </dgm:pt>
    <dgm:pt modelId="{5A9C0C7D-45E5-4ED7-8BD2-24B2D3D3C5EA}" type="pres">
      <dgm:prSet presAssocID="{16B0F08E-D743-43DD-8033-D2D4C83DE2C6}" presName="iconBgRect" presStyleLbl="bgShp" presStyleIdx="2" presStyleCnt="4"/>
      <dgm:spPr/>
    </dgm:pt>
    <dgm:pt modelId="{323F8734-6AE0-4584-B54D-5756D651E765}" type="pres">
      <dgm:prSet presAssocID="{16B0F08E-D743-43DD-8033-D2D4C83DE2C6}" presName="iconRect" presStyleLbl="node1" presStyleIdx="2" presStyleCnt="4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nutzer"/>
        </a:ext>
      </dgm:extLst>
    </dgm:pt>
    <dgm:pt modelId="{F3D67E6D-8A2E-453A-BECE-E9C872973C7B}" type="pres">
      <dgm:prSet presAssocID="{16B0F08E-D743-43DD-8033-D2D4C83DE2C6}" presName="spaceRect" presStyleCnt="0"/>
      <dgm:spPr/>
    </dgm:pt>
    <dgm:pt modelId="{94203ED7-B3E3-43C8-B4E6-C93606481623}" type="pres">
      <dgm:prSet presAssocID="{16B0F08E-D743-43DD-8033-D2D4C83DE2C6}" presName="textRect" presStyleLbl="revTx" presStyleIdx="2" presStyleCnt="4" custScaleX="108249">
        <dgm:presLayoutVars>
          <dgm:chMax val="1"/>
          <dgm:chPref val="1"/>
        </dgm:presLayoutVars>
      </dgm:prSet>
      <dgm:spPr/>
    </dgm:pt>
    <dgm:pt modelId="{6AFD6CC8-8D22-4578-8EB7-B6664E6B568D}" type="pres">
      <dgm:prSet presAssocID="{DC9B4B5E-7DA6-4491-8663-4453126C963E}" presName="sibTrans" presStyleCnt="0"/>
      <dgm:spPr/>
    </dgm:pt>
    <dgm:pt modelId="{62F616C4-5C9B-4B03-80BF-466C7199C300}" type="pres">
      <dgm:prSet presAssocID="{DF4FA3B8-A8C2-41E2-A91B-0A4C8A586945}" presName="compNode" presStyleCnt="0"/>
      <dgm:spPr/>
    </dgm:pt>
    <dgm:pt modelId="{0227B87A-8B34-444D-A129-EEDB3A06646C}" type="pres">
      <dgm:prSet presAssocID="{DF4FA3B8-A8C2-41E2-A91B-0A4C8A586945}" presName="iconBgRect" presStyleLbl="bgShp" presStyleIdx="3" presStyleCnt="4"/>
      <dgm:spPr/>
    </dgm:pt>
    <dgm:pt modelId="{23E01E6E-C8B7-4774-B2E6-0AEC437B3B95}" type="pres">
      <dgm:prSet presAssocID="{DF4FA3B8-A8C2-41E2-A91B-0A4C8A58694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9792167-4DC1-4076-9EC4-2DB42EE3FBC4}" type="pres">
      <dgm:prSet presAssocID="{DF4FA3B8-A8C2-41E2-A91B-0A4C8A586945}" presName="spaceRect" presStyleCnt="0"/>
      <dgm:spPr/>
    </dgm:pt>
    <dgm:pt modelId="{DE92F6DB-2BD1-49EE-BC3B-70CE39082F83}" type="pres">
      <dgm:prSet presAssocID="{DF4FA3B8-A8C2-41E2-A91B-0A4C8A58694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8E16208-F07E-4DE0-97CF-F7F791954CF8}" srcId="{C8E13E19-6156-4BEE-922B-5CF959F79A01}" destId="{DF4FA3B8-A8C2-41E2-A91B-0A4C8A586945}" srcOrd="3" destOrd="0" parTransId="{68D465DB-4836-4DBD-8F16-03EEB61F9C97}" sibTransId="{5027BA84-2EB7-4048-AFCC-3C6E1603D226}"/>
    <dgm:cxn modelId="{914B9B6E-5B22-4AC2-BEDA-DA2BE25439D9}" type="presOf" srcId="{C8E13E19-6156-4BEE-922B-5CF959F79A01}" destId="{F9C26A0C-CF37-43CE-9148-13E16E87BD14}" srcOrd="0" destOrd="0" presId="urn:microsoft.com/office/officeart/2018/5/layout/IconCircleLabelList"/>
    <dgm:cxn modelId="{41FCC8A1-CDD1-4B70-8E98-D6B4A3B51E0B}" srcId="{C8E13E19-6156-4BEE-922B-5CF959F79A01}" destId="{1E8F7B70-8CC3-4F6D-B637-7BF99EEC7CDE}" srcOrd="0" destOrd="0" parTransId="{F989B635-61D4-46FA-84CD-72D5B40959E4}" sibTransId="{F850B83C-1B87-4079-8FEA-8904CD814261}"/>
    <dgm:cxn modelId="{BABA99BC-133F-44C0-9B49-F0C72247AC88}" type="presOf" srcId="{DF4FA3B8-A8C2-41E2-A91B-0A4C8A586945}" destId="{DE92F6DB-2BD1-49EE-BC3B-70CE39082F83}" srcOrd="0" destOrd="0" presId="urn:microsoft.com/office/officeart/2018/5/layout/IconCircleLabelList"/>
    <dgm:cxn modelId="{E562C2CA-A2F9-416E-8858-572CA9A6A661}" srcId="{C8E13E19-6156-4BEE-922B-5CF959F79A01}" destId="{16B0F08E-D743-43DD-8033-D2D4C83DE2C6}" srcOrd="2" destOrd="0" parTransId="{56909E77-CD0F-467B-B10C-F2BE59EA8E60}" sibTransId="{DC9B4B5E-7DA6-4491-8663-4453126C963E}"/>
    <dgm:cxn modelId="{1EAAA1E1-88E0-4A18-94DC-3276F2A9C184}" type="presOf" srcId="{1C43695C-C509-4B85-BB0E-AA61754A20ED}" destId="{89F350EB-9C5E-49DC-A58B-89552D3EAE05}" srcOrd="0" destOrd="0" presId="urn:microsoft.com/office/officeart/2018/5/layout/IconCircleLabelList"/>
    <dgm:cxn modelId="{729141E7-AB80-441A-81A9-20899E17ABC8}" type="presOf" srcId="{16B0F08E-D743-43DD-8033-D2D4C83DE2C6}" destId="{94203ED7-B3E3-43C8-B4E6-C93606481623}" srcOrd="0" destOrd="0" presId="urn:microsoft.com/office/officeart/2018/5/layout/IconCircleLabelList"/>
    <dgm:cxn modelId="{ECF895EA-CCE9-47D1-8459-B5496FF48778}" srcId="{C8E13E19-6156-4BEE-922B-5CF959F79A01}" destId="{1C43695C-C509-4B85-BB0E-AA61754A20ED}" srcOrd="1" destOrd="0" parTransId="{4BE78A93-FF87-4FA2-8FFF-B621FDDA9934}" sibTransId="{0DF34624-EB99-412D-AF28-33CE4102D4B6}"/>
    <dgm:cxn modelId="{3248AAEB-7FA3-4636-B8AD-1751BD642916}" type="presOf" srcId="{1E8F7B70-8CC3-4F6D-B637-7BF99EEC7CDE}" destId="{FE5B8D99-90B4-46EE-A73A-952C392BD6A6}" srcOrd="0" destOrd="0" presId="urn:microsoft.com/office/officeart/2018/5/layout/IconCircleLabelList"/>
    <dgm:cxn modelId="{33819060-62B1-4B33-9157-C2B9AE61E191}" type="presParOf" srcId="{F9C26A0C-CF37-43CE-9148-13E16E87BD14}" destId="{428E766C-A9CE-4746-8213-C96FF3C5D71D}" srcOrd="0" destOrd="0" presId="urn:microsoft.com/office/officeart/2018/5/layout/IconCircleLabelList"/>
    <dgm:cxn modelId="{807732C7-5778-435E-88B8-759AEE3A17F7}" type="presParOf" srcId="{428E766C-A9CE-4746-8213-C96FF3C5D71D}" destId="{19DA8957-D6C4-4AE9-AAD0-019A3063B4DB}" srcOrd="0" destOrd="0" presId="urn:microsoft.com/office/officeart/2018/5/layout/IconCircleLabelList"/>
    <dgm:cxn modelId="{45999397-C4E7-4487-A73E-B03B20D59CDE}" type="presParOf" srcId="{428E766C-A9CE-4746-8213-C96FF3C5D71D}" destId="{6F84393C-22A7-4232-ABAB-8805E08678B2}" srcOrd="1" destOrd="0" presId="urn:microsoft.com/office/officeart/2018/5/layout/IconCircleLabelList"/>
    <dgm:cxn modelId="{0D424960-0D27-4AA3-BC22-196401849B51}" type="presParOf" srcId="{428E766C-A9CE-4746-8213-C96FF3C5D71D}" destId="{A0DD3A76-BA11-4DA2-A602-D6C3EE6CBF8A}" srcOrd="2" destOrd="0" presId="urn:microsoft.com/office/officeart/2018/5/layout/IconCircleLabelList"/>
    <dgm:cxn modelId="{27EA1C9C-D87E-4369-AA28-ACB24B2D82A7}" type="presParOf" srcId="{428E766C-A9CE-4746-8213-C96FF3C5D71D}" destId="{FE5B8D99-90B4-46EE-A73A-952C392BD6A6}" srcOrd="3" destOrd="0" presId="urn:microsoft.com/office/officeart/2018/5/layout/IconCircleLabelList"/>
    <dgm:cxn modelId="{E90E72E5-719F-4514-9A24-21264B0D8774}" type="presParOf" srcId="{F9C26A0C-CF37-43CE-9148-13E16E87BD14}" destId="{C1B34601-D24F-4D39-8AAE-DFDBF84796CF}" srcOrd="1" destOrd="0" presId="urn:microsoft.com/office/officeart/2018/5/layout/IconCircleLabelList"/>
    <dgm:cxn modelId="{27814A1F-129A-4BE8-BD68-C4DE18CEEDF8}" type="presParOf" srcId="{F9C26A0C-CF37-43CE-9148-13E16E87BD14}" destId="{43556F0F-67BA-4C2A-92C9-A9EB655BA8CF}" srcOrd="2" destOrd="0" presId="urn:microsoft.com/office/officeart/2018/5/layout/IconCircleLabelList"/>
    <dgm:cxn modelId="{0B19DEC3-D97F-4CBF-BB7E-542300DF9111}" type="presParOf" srcId="{43556F0F-67BA-4C2A-92C9-A9EB655BA8CF}" destId="{B6D9F9A1-61A2-4DAB-AFDF-1F943022E041}" srcOrd="0" destOrd="0" presId="urn:microsoft.com/office/officeart/2018/5/layout/IconCircleLabelList"/>
    <dgm:cxn modelId="{9142B055-9341-4F72-8987-F46C279BC18E}" type="presParOf" srcId="{43556F0F-67BA-4C2A-92C9-A9EB655BA8CF}" destId="{E784C7BF-9DDE-4D0C-B76F-CF5306EDB197}" srcOrd="1" destOrd="0" presId="urn:microsoft.com/office/officeart/2018/5/layout/IconCircleLabelList"/>
    <dgm:cxn modelId="{7284CC2D-9F9D-45E8-9A4F-929FE3B2E618}" type="presParOf" srcId="{43556F0F-67BA-4C2A-92C9-A9EB655BA8CF}" destId="{129B685B-58D1-40B5-BA8E-97DC370768F0}" srcOrd="2" destOrd="0" presId="urn:microsoft.com/office/officeart/2018/5/layout/IconCircleLabelList"/>
    <dgm:cxn modelId="{961FB520-8352-4EC2-BC84-6F1B576206F9}" type="presParOf" srcId="{43556F0F-67BA-4C2A-92C9-A9EB655BA8CF}" destId="{89F350EB-9C5E-49DC-A58B-89552D3EAE05}" srcOrd="3" destOrd="0" presId="urn:microsoft.com/office/officeart/2018/5/layout/IconCircleLabelList"/>
    <dgm:cxn modelId="{D5C64FE4-1731-47A2-9D1E-871AC9ACFDE9}" type="presParOf" srcId="{F9C26A0C-CF37-43CE-9148-13E16E87BD14}" destId="{78657224-5156-4EA2-8912-B984BFCABD4B}" srcOrd="3" destOrd="0" presId="urn:microsoft.com/office/officeart/2018/5/layout/IconCircleLabelList"/>
    <dgm:cxn modelId="{A83EB8E9-A3E6-4817-84DA-17684B6625C3}" type="presParOf" srcId="{F9C26A0C-CF37-43CE-9148-13E16E87BD14}" destId="{04C9F813-3069-42D0-8FD9-24A9456D2349}" srcOrd="4" destOrd="0" presId="urn:microsoft.com/office/officeart/2018/5/layout/IconCircleLabelList"/>
    <dgm:cxn modelId="{A677D221-57BF-44ED-8D8D-802E3BD7AE32}" type="presParOf" srcId="{04C9F813-3069-42D0-8FD9-24A9456D2349}" destId="{5A9C0C7D-45E5-4ED7-8BD2-24B2D3D3C5EA}" srcOrd="0" destOrd="0" presId="urn:microsoft.com/office/officeart/2018/5/layout/IconCircleLabelList"/>
    <dgm:cxn modelId="{9F5FBB4F-78AF-42E6-B7AC-E0A64BC105E2}" type="presParOf" srcId="{04C9F813-3069-42D0-8FD9-24A9456D2349}" destId="{323F8734-6AE0-4584-B54D-5756D651E765}" srcOrd="1" destOrd="0" presId="urn:microsoft.com/office/officeart/2018/5/layout/IconCircleLabelList"/>
    <dgm:cxn modelId="{E4234416-79E3-42F0-9388-E0BD2FE6DCAF}" type="presParOf" srcId="{04C9F813-3069-42D0-8FD9-24A9456D2349}" destId="{F3D67E6D-8A2E-453A-BECE-E9C872973C7B}" srcOrd="2" destOrd="0" presId="urn:microsoft.com/office/officeart/2018/5/layout/IconCircleLabelList"/>
    <dgm:cxn modelId="{9888F0DA-51C1-4567-9F85-F59B3CF1AB6F}" type="presParOf" srcId="{04C9F813-3069-42D0-8FD9-24A9456D2349}" destId="{94203ED7-B3E3-43C8-B4E6-C93606481623}" srcOrd="3" destOrd="0" presId="urn:microsoft.com/office/officeart/2018/5/layout/IconCircleLabelList"/>
    <dgm:cxn modelId="{F5D3B939-D133-47B1-BD28-AD33789A7B7F}" type="presParOf" srcId="{F9C26A0C-CF37-43CE-9148-13E16E87BD14}" destId="{6AFD6CC8-8D22-4578-8EB7-B6664E6B568D}" srcOrd="5" destOrd="0" presId="urn:microsoft.com/office/officeart/2018/5/layout/IconCircleLabelList"/>
    <dgm:cxn modelId="{86F2D294-43D8-43E4-90A3-7690AB720C0E}" type="presParOf" srcId="{F9C26A0C-CF37-43CE-9148-13E16E87BD14}" destId="{62F616C4-5C9B-4B03-80BF-466C7199C300}" srcOrd="6" destOrd="0" presId="urn:microsoft.com/office/officeart/2018/5/layout/IconCircleLabelList"/>
    <dgm:cxn modelId="{A9884564-1EBE-4767-A968-DC36BC49E29A}" type="presParOf" srcId="{62F616C4-5C9B-4B03-80BF-466C7199C300}" destId="{0227B87A-8B34-444D-A129-EEDB3A06646C}" srcOrd="0" destOrd="0" presId="urn:microsoft.com/office/officeart/2018/5/layout/IconCircleLabelList"/>
    <dgm:cxn modelId="{0980D98C-E36E-4968-80C3-77D21C968BC5}" type="presParOf" srcId="{62F616C4-5C9B-4B03-80BF-466C7199C300}" destId="{23E01E6E-C8B7-4774-B2E6-0AEC437B3B95}" srcOrd="1" destOrd="0" presId="urn:microsoft.com/office/officeart/2018/5/layout/IconCircleLabelList"/>
    <dgm:cxn modelId="{8C0554BB-1257-4DE5-AEAE-11053845B929}" type="presParOf" srcId="{62F616C4-5C9B-4B03-80BF-466C7199C300}" destId="{39792167-4DC1-4076-9EC4-2DB42EE3FBC4}" srcOrd="2" destOrd="0" presId="urn:microsoft.com/office/officeart/2018/5/layout/IconCircleLabelList"/>
    <dgm:cxn modelId="{E8EFAB11-A8A0-49E8-9CC9-2D8F9F7AF123}" type="presParOf" srcId="{62F616C4-5C9B-4B03-80BF-466C7199C300}" destId="{DE92F6DB-2BD1-49EE-BC3B-70CE39082F8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EC03F85-654E-4726-8036-40E6A311A76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68EF41E-66F0-402A-94F9-C18CD37F6725}">
      <dgm:prSet custT="1"/>
      <dgm:spPr/>
      <dgm:t>
        <a:bodyPr/>
        <a:lstStyle/>
        <a:p>
          <a:r>
            <a:rPr lang="de-AT" sz="2800" dirty="0"/>
            <a:t>Kommunikation</a:t>
          </a:r>
          <a:endParaRPr lang="en-US" sz="2800" dirty="0"/>
        </a:p>
      </dgm:t>
    </dgm:pt>
    <dgm:pt modelId="{9AB32559-81CD-4C9F-84DB-4139FEEC6708}" type="parTrans" cxnId="{43C8CB9F-D122-4EC5-9D51-7BB64309CCC0}">
      <dgm:prSet/>
      <dgm:spPr/>
      <dgm:t>
        <a:bodyPr/>
        <a:lstStyle/>
        <a:p>
          <a:endParaRPr lang="en-US"/>
        </a:p>
      </dgm:t>
    </dgm:pt>
    <dgm:pt modelId="{E209C9EC-D221-4767-A3B3-A648B18128DE}" type="sibTrans" cxnId="{43C8CB9F-D122-4EC5-9D51-7BB64309CCC0}">
      <dgm:prSet/>
      <dgm:spPr/>
      <dgm:t>
        <a:bodyPr/>
        <a:lstStyle/>
        <a:p>
          <a:endParaRPr lang="en-US"/>
        </a:p>
      </dgm:t>
    </dgm:pt>
    <dgm:pt modelId="{0112B672-AB9B-4F0D-88BF-2EECE6A3D944}">
      <dgm:prSet custT="1"/>
      <dgm:spPr/>
      <dgm:t>
        <a:bodyPr/>
        <a:lstStyle/>
        <a:p>
          <a:r>
            <a:rPr lang="de-AT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Einfachheit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216381E3-474D-489C-8EBE-650222E5D42F}" type="parTrans" cxnId="{E0FDE3D0-B2C7-41CB-8B7E-A1D77E56CDF9}">
      <dgm:prSet/>
      <dgm:spPr/>
      <dgm:t>
        <a:bodyPr/>
        <a:lstStyle/>
        <a:p>
          <a:endParaRPr lang="en-US"/>
        </a:p>
      </dgm:t>
    </dgm:pt>
    <dgm:pt modelId="{FE9AC22B-D89A-4D5C-9113-2F969AF6243D}" type="sibTrans" cxnId="{E0FDE3D0-B2C7-41CB-8B7E-A1D77E56CDF9}">
      <dgm:prSet/>
      <dgm:spPr/>
      <dgm:t>
        <a:bodyPr/>
        <a:lstStyle/>
        <a:p>
          <a:endParaRPr lang="en-US"/>
        </a:p>
      </dgm:t>
    </dgm:pt>
    <dgm:pt modelId="{B947455F-C3EE-4770-9C11-937C9D0947CD}">
      <dgm:prSet custT="1"/>
      <dgm:spPr/>
      <dgm:t>
        <a:bodyPr/>
        <a:lstStyle/>
        <a:p>
          <a:r>
            <a:rPr lang="de-AT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Rückmeldung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38BFF204-77BE-4E27-AD06-FCBB870AE275}" type="parTrans" cxnId="{57CE2564-B5C6-4D31-B182-8B27F1909314}">
      <dgm:prSet/>
      <dgm:spPr/>
      <dgm:t>
        <a:bodyPr/>
        <a:lstStyle/>
        <a:p>
          <a:endParaRPr lang="en-US"/>
        </a:p>
      </dgm:t>
    </dgm:pt>
    <dgm:pt modelId="{4038D45E-BC85-4C2B-9AAE-6D27EABCD6AF}" type="sibTrans" cxnId="{57CE2564-B5C6-4D31-B182-8B27F1909314}">
      <dgm:prSet/>
      <dgm:spPr/>
      <dgm:t>
        <a:bodyPr/>
        <a:lstStyle/>
        <a:p>
          <a:endParaRPr lang="en-US"/>
        </a:p>
      </dgm:t>
    </dgm:pt>
    <dgm:pt modelId="{FDEB1380-DC14-4B4B-BFCB-EE8145C06833}">
      <dgm:prSet custT="1"/>
      <dgm:spPr/>
      <dgm:t>
        <a:bodyPr/>
        <a:lstStyle/>
        <a:p>
          <a:r>
            <a:rPr lang="de-AT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Mut</a:t>
          </a:r>
          <a:r>
            <a:rPr lang="de-AT" sz="2400" kern="1200" dirty="0"/>
            <a:t> </a:t>
          </a:r>
          <a:endParaRPr lang="en-US" sz="2400" kern="1200" dirty="0"/>
        </a:p>
      </dgm:t>
    </dgm:pt>
    <dgm:pt modelId="{88C60359-70A8-4507-B725-6E920085A769}" type="parTrans" cxnId="{BFDF4C2A-2B59-492C-9554-C6BDAE2A08C6}">
      <dgm:prSet/>
      <dgm:spPr/>
      <dgm:t>
        <a:bodyPr/>
        <a:lstStyle/>
        <a:p>
          <a:endParaRPr lang="en-US"/>
        </a:p>
      </dgm:t>
    </dgm:pt>
    <dgm:pt modelId="{59F59E3A-73F7-44A6-A109-39A562F2B914}" type="sibTrans" cxnId="{BFDF4C2A-2B59-492C-9554-C6BDAE2A08C6}">
      <dgm:prSet/>
      <dgm:spPr/>
      <dgm:t>
        <a:bodyPr/>
        <a:lstStyle/>
        <a:p>
          <a:endParaRPr lang="en-US"/>
        </a:p>
      </dgm:t>
    </dgm:pt>
    <dgm:pt modelId="{654471D7-F3DA-4EDC-8846-73E39457AEEB}">
      <dgm:prSet custT="1"/>
      <dgm:spPr/>
      <dgm:t>
        <a:bodyPr/>
        <a:lstStyle/>
        <a:p>
          <a:r>
            <a:rPr lang="de-AT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Respekt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7F9F5CE2-97A1-4051-98CA-41FD0A19ECB2}" type="parTrans" cxnId="{EEDC5B6E-7312-46B5-9563-550A846186F4}">
      <dgm:prSet/>
      <dgm:spPr/>
      <dgm:t>
        <a:bodyPr/>
        <a:lstStyle/>
        <a:p>
          <a:endParaRPr lang="en-US"/>
        </a:p>
      </dgm:t>
    </dgm:pt>
    <dgm:pt modelId="{735484F0-115D-4C33-9855-7A07BC6A9F66}" type="sibTrans" cxnId="{EEDC5B6E-7312-46B5-9563-550A846186F4}">
      <dgm:prSet/>
      <dgm:spPr/>
      <dgm:t>
        <a:bodyPr/>
        <a:lstStyle/>
        <a:p>
          <a:endParaRPr lang="en-US"/>
        </a:p>
      </dgm:t>
    </dgm:pt>
    <dgm:pt modelId="{2211494D-EA5D-4EE2-B064-A092E7D2072A}" type="pres">
      <dgm:prSet presAssocID="{2EC03F85-654E-4726-8036-40E6A311A76C}" presName="root" presStyleCnt="0">
        <dgm:presLayoutVars>
          <dgm:dir/>
          <dgm:resizeHandles val="exact"/>
        </dgm:presLayoutVars>
      </dgm:prSet>
      <dgm:spPr/>
    </dgm:pt>
    <dgm:pt modelId="{1727B81E-2747-4C32-86C0-7F45D59E98EB}" type="pres">
      <dgm:prSet presAssocID="{D68EF41E-66F0-402A-94F9-C18CD37F6725}" presName="compNode" presStyleCnt="0"/>
      <dgm:spPr/>
    </dgm:pt>
    <dgm:pt modelId="{EF67B339-F4D2-4AC2-BBA5-AB023F07333A}" type="pres">
      <dgm:prSet presAssocID="{D68EF41E-66F0-402A-94F9-C18CD37F672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891F5AA6-45CE-4890-B985-65C6716C1AD1}" type="pres">
      <dgm:prSet presAssocID="{D68EF41E-66F0-402A-94F9-C18CD37F6725}" presName="spaceRect" presStyleCnt="0"/>
      <dgm:spPr/>
    </dgm:pt>
    <dgm:pt modelId="{6734516F-4026-46F6-A131-6B57AFA92E9E}" type="pres">
      <dgm:prSet presAssocID="{D68EF41E-66F0-402A-94F9-C18CD37F6725}" presName="textRect" presStyleLbl="revTx" presStyleIdx="0" presStyleCnt="5" custScaleX="130694">
        <dgm:presLayoutVars>
          <dgm:chMax val="1"/>
          <dgm:chPref val="1"/>
        </dgm:presLayoutVars>
      </dgm:prSet>
      <dgm:spPr/>
    </dgm:pt>
    <dgm:pt modelId="{1A98532D-A3D4-4FFF-B903-0552B2B8E35A}" type="pres">
      <dgm:prSet presAssocID="{E209C9EC-D221-4767-A3B3-A648B18128DE}" presName="sibTrans" presStyleCnt="0"/>
      <dgm:spPr/>
    </dgm:pt>
    <dgm:pt modelId="{FADB2C85-D8D8-4D09-BBD7-74EE7C308C5B}" type="pres">
      <dgm:prSet presAssocID="{0112B672-AB9B-4F0D-88BF-2EECE6A3D944}" presName="compNode" presStyleCnt="0"/>
      <dgm:spPr/>
    </dgm:pt>
    <dgm:pt modelId="{C18E1FF2-D1BF-4FE1-B654-5D8AE4D51540}" type="pres">
      <dgm:prSet presAssocID="{0112B672-AB9B-4F0D-88BF-2EECE6A3D94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puhr"/>
        </a:ext>
      </dgm:extLst>
    </dgm:pt>
    <dgm:pt modelId="{A99CA5F4-4C76-4A45-87B3-4798756D3E80}" type="pres">
      <dgm:prSet presAssocID="{0112B672-AB9B-4F0D-88BF-2EECE6A3D944}" presName="spaceRect" presStyleCnt="0"/>
      <dgm:spPr/>
    </dgm:pt>
    <dgm:pt modelId="{40840493-C453-474A-B8C3-89FD5DB2B72A}" type="pres">
      <dgm:prSet presAssocID="{0112B672-AB9B-4F0D-88BF-2EECE6A3D944}" presName="textRect" presStyleLbl="revTx" presStyleIdx="1" presStyleCnt="5">
        <dgm:presLayoutVars>
          <dgm:chMax val="1"/>
          <dgm:chPref val="1"/>
        </dgm:presLayoutVars>
      </dgm:prSet>
      <dgm:spPr/>
    </dgm:pt>
    <dgm:pt modelId="{D4780B64-D302-411B-B9F9-75820470E5FC}" type="pres">
      <dgm:prSet presAssocID="{FE9AC22B-D89A-4D5C-9113-2F969AF6243D}" presName="sibTrans" presStyleCnt="0"/>
      <dgm:spPr/>
    </dgm:pt>
    <dgm:pt modelId="{14FE24A2-F257-477C-95B0-C01650B05E27}" type="pres">
      <dgm:prSet presAssocID="{B947455F-C3EE-4770-9C11-937C9D0947CD}" presName="compNode" presStyleCnt="0"/>
      <dgm:spPr/>
    </dgm:pt>
    <dgm:pt modelId="{4D758583-C005-4455-9C0C-8899DAC49C8C}" type="pres">
      <dgm:prSet presAssocID="{B947455F-C3EE-4770-9C11-937C9D0947C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38E0C185-1252-41AF-A3A3-CC4DF3547EF5}" type="pres">
      <dgm:prSet presAssocID="{B947455F-C3EE-4770-9C11-937C9D0947CD}" presName="spaceRect" presStyleCnt="0"/>
      <dgm:spPr/>
    </dgm:pt>
    <dgm:pt modelId="{8D794474-0D66-4B11-88AA-91E7B3DB3FA6}" type="pres">
      <dgm:prSet presAssocID="{B947455F-C3EE-4770-9C11-937C9D0947CD}" presName="textRect" presStyleLbl="revTx" presStyleIdx="2" presStyleCnt="5" custScaleX="110204">
        <dgm:presLayoutVars>
          <dgm:chMax val="1"/>
          <dgm:chPref val="1"/>
        </dgm:presLayoutVars>
      </dgm:prSet>
      <dgm:spPr/>
    </dgm:pt>
    <dgm:pt modelId="{758CD446-E016-4C85-8147-D3984A9A8707}" type="pres">
      <dgm:prSet presAssocID="{4038D45E-BC85-4C2B-9AAE-6D27EABCD6AF}" presName="sibTrans" presStyleCnt="0"/>
      <dgm:spPr/>
    </dgm:pt>
    <dgm:pt modelId="{F1D57568-AA74-4520-9C51-9A7D1E74BADF}" type="pres">
      <dgm:prSet presAssocID="{FDEB1380-DC14-4B4B-BFCB-EE8145C06833}" presName="compNode" presStyleCnt="0"/>
      <dgm:spPr/>
    </dgm:pt>
    <dgm:pt modelId="{BE617BF5-347C-44ED-8698-21B8E7D1424E}" type="pres">
      <dgm:prSet presAssocID="{FDEB1380-DC14-4B4B-BFCB-EE8145C0683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ranz"/>
        </a:ext>
      </dgm:extLst>
    </dgm:pt>
    <dgm:pt modelId="{65C680F9-3D1C-4BFB-BDBC-A08B4B3DD6E2}" type="pres">
      <dgm:prSet presAssocID="{FDEB1380-DC14-4B4B-BFCB-EE8145C06833}" presName="spaceRect" presStyleCnt="0"/>
      <dgm:spPr/>
    </dgm:pt>
    <dgm:pt modelId="{D9A34ECA-2CD5-4B06-8D2A-0F5E943928E5}" type="pres">
      <dgm:prSet presAssocID="{FDEB1380-DC14-4B4B-BFCB-EE8145C06833}" presName="textRect" presStyleLbl="revTx" presStyleIdx="3" presStyleCnt="5">
        <dgm:presLayoutVars>
          <dgm:chMax val="1"/>
          <dgm:chPref val="1"/>
        </dgm:presLayoutVars>
      </dgm:prSet>
      <dgm:spPr/>
    </dgm:pt>
    <dgm:pt modelId="{D51EE444-DEA9-474E-A551-BFBD72495D23}" type="pres">
      <dgm:prSet presAssocID="{59F59E3A-73F7-44A6-A109-39A562F2B914}" presName="sibTrans" presStyleCnt="0"/>
      <dgm:spPr/>
    </dgm:pt>
    <dgm:pt modelId="{48BFA8B6-0B9E-4D47-B8CC-5F2702C4A669}" type="pres">
      <dgm:prSet presAssocID="{654471D7-F3DA-4EDC-8846-73E39457AEEB}" presName="compNode" presStyleCnt="0"/>
      <dgm:spPr/>
    </dgm:pt>
    <dgm:pt modelId="{1D3C51C8-6CC0-4124-B377-5098900CC1D1}" type="pres">
      <dgm:prSet presAssocID="{654471D7-F3DA-4EDC-8846-73E39457AEE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chlag"/>
        </a:ext>
      </dgm:extLst>
    </dgm:pt>
    <dgm:pt modelId="{E0FDC90C-18B0-4753-A24B-7E3136C944E0}" type="pres">
      <dgm:prSet presAssocID="{654471D7-F3DA-4EDC-8846-73E39457AEEB}" presName="spaceRect" presStyleCnt="0"/>
      <dgm:spPr/>
    </dgm:pt>
    <dgm:pt modelId="{754ECA7E-7D5E-4F8E-945D-93C394DF2626}" type="pres">
      <dgm:prSet presAssocID="{654471D7-F3DA-4EDC-8846-73E39457AEE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86E670C-D9C5-4A81-9C99-36735AF1B5C4}" type="presOf" srcId="{D68EF41E-66F0-402A-94F9-C18CD37F6725}" destId="{6734516F-4026-46F6-A131-6B57AFA92E9E}" srcOrd="0" destOrd="0" presId="urn:microsoft.com/office/officeart/2018/2/layout/IconLabelList"/>
    <dgm:cxn modelId="{F6B08029-79D7-4C9B-932E-92336064EE7B}" type="presOf" srcId="{2EC03F85-654E-4726-8036-40E6A311A76C}" destId="{2211494D-EA5D-4EE2-B064-A092E7D2072A}" srcOrd="0" destOrd="0" presId="urn:microsoft.com/office/officeart/2018/2/layout/IconLabelList"/>
    <dgm:cxn modelId="{BFDF4C2A-2B59-492C-9554-C6BDAE2A08C6}" srcId="{2EC03F85-654E-4726-8036-40E6A311A76C}" destId="{FDEB1380-DC14-4B4B-BFCB-EE8145C06833}" srcOrd="3" destOrd="0" parTransId="{88C60359-70A8-4507-B725-6E920085A769}" sibTransId="{59F59E3A-73F7-44A6-A109-39A562F2B914}"/>
    <dgm:cxn modelId="{803D5061-23E6-461E-831D-F5AE30B82278}" type="presOf" srcId="{654471D7-F3DA-4EDC-8846-73E39457AEEB}" destId="{754ECA7E-7D5E-4F8E-945D-93C394DF2626}" srcOrd="0" destOrd="0" presId="urn:microsoft.com/office/officeart/2018/2/layout/IconLabelList"/>
    <dgm:cxn modelId="{57CE2564-B5C6-4D31-B182-8B27F1909314}" srcId="{2EC03F85-654E-4726-8036-40E6A311A76C}" destId="{B947455F-C3EE-4770-9C11-937C9D0947CD}" srcOrd="2" destOrd="0" parTransId="{38BFF204-77BE-4E27-AD06-FCBB870AE275}" sibTransId="{4038D45E-BC85-4C2B-9AAE-6D27EABCD6AF}"/>
    <dgm:cxn modelId="{1C345264-E994-449B-9ADE-692DEB87A471}" type="presOf" srcId="{FDEB1380-DC14-4B4B-BFCB-EE8145C06833}" destId="{D9A34ECA-2CD5-4B06-8D2A-0F5E943928E5}" srcOrd="0" destOrd="0" presId="urn:microsoft.com/office/officeart/2018/2/layout/IconLabelList"/>
    <dgm:cxn modelId="{EEDC5B6E-7312-46B5-9563-550A846186F4}" srcId="{2EC03F85-654E-4726-8036-40E6A311A76C}" destId="{654471D7-F3DA-4EDC-8846-73E39457AEEB}" srcOrd="4" destOrd="0" parTransId="{7F9F5CE2-97A1-4051-98CA-41FD0A19ECB2}" sibTransId="{735484F0-115D-4C33-9855-7A07BC6A9F66}"/>
    <dgm:cxn modelId="{095E5B9B-475D-4970-8EE4-F4F3085B16F2}" type="presOf" srcId="{B947455F-C3EE-4770-9C11-937C9D0947CD}" destId="{8D794474-0D66-4B11-88AA-91E7B3DB3FA6}" srcOrd="0" destOrd="0" presId="urn:microsoft.com/office/officeart/2018/2/layout/IconLabelList"/>
    <dgm:cxn modelId="{43C8CB9F-D122-4EC5-9D51-7BB64309CCC0}" srcId="{2EC03F85-654E-4726-8036-40E6A311A76C}" destId="{D68EF41E-66F0-402A-94F9-C18CD37F6725}" srcOrd="0" destOrd="0" parTransId="{9AB32559-81CD-4C9F-84DB-4139FEEC6708}" sibTransId="{E209C9EC-D221-4767-A3B3-A648B18128DE}"/>
    <dgm:cxn modelId="{E0FDE3D0-B2C7-41CB-8B7E-A1D77E56CDF9}" srcId="{2EC03F85-654E-4726-8036-40E6A311A76C}" destId="{0112B672-AB9B-4F0D-88BF-2EECE6A3D944}" srcOrd="1" destOrd="0" parTransId="{216381E3-474D-489C-8EBE-650222E5D42F}" sibTransId="{FE9AC22B-D89A-4D5C-9113-2F969AF6243D}"/>
    <dgm:cxn modelId="{30E13FED-12DA-45F8-9F25-7DE23A09E7EF}" type="presOf" srcId="{0112B672-AB9B-4F0D-88BF-2EECE6A3D944}" destId="{40840493-C453-474A-B8C3-89FD5DB2B72A}" srcOrd="0" destOrd="0" presId="urn:microsoft.com/office/officeart/2018/2/layout/IconLabelList"/>
    <dgm:cxn modelId="{FFCC40D4-27EB-4925-A66E-B4C53999FA9A}" type="presParOf" srcId="{2211494D-EA5D-4EE2-B064-A092E7D2072A}" destId="{1727B81E-2747-4C32-86C0-7F45D59E98EB}" srcOrd="0" destOrd="0" presId="urn:microsoft.com/office/officeart/2018/2/layout/IconLabelList"/>
    <dgm:cxn modelId="{DBADD0A4-5185-4D90-A03F-5A310505D5A3}" type="presParOf" srcId="{1727B81E-2747-4C32-86C0-7F45D59E98EB}" destId="{EF67B339-F4D2-4AC2-BBA5-AB023F07333A}" srcOrd="0" destOrd="0" presId="urn:microsoft.com/office/officeart/2018/2/layout/IconLabelList"/>
    <dgm:cxn modelId="{49266180-F934-4AFF-8F80-9625826A94C6}" type="presParOf" srcId="{1727B81E-2747-4C32-86C0-7F45D59E98EB}" destId="{891F5AA6-45CE-4890-B985-65C6716C1AD1}" srcOrd="1" destOrd="0" presId="urn:microsoft.com/office/officeart/2018/2/layout/IconLabelList"/>
    <dgm:cxn modelId="{1B9AFA76-8B93-4E5D-9BCE-433C03C41EBA}" type="presParOf" srcId="{1727B81E-2747-4C32-86C0-7F45D59E98EB}" destId="{6734516F-4026-46F6-A131-6B57AFA92E9E}" srcOrd="2" destOrd="0" presId="urn:microsoft.com/office/officeart/2018/2/layout/IconLabelList"/>
    <dgm:cxn modelId="{54BF3FC0-8859-4520-920B-7BBCF7C90072}" type="presParOf" srcId="{2211494D-EA5D-4EE2-B064-A092E7D2072A}" destId="{1A98532D-A3D4-4FFF-B903-0552B2B8E35A}" srcOrd="1" destOrd="0" presId="urn:microsoft.com/office/officeart/2018/2/layout/IconLabelList"/>
    <dgm:cxn modelId="{3449AC1F-56B9-463E-83D8-4351FB429E11}" type="presParOf" srcId="{2211494D-EA5D-4EE2-B064-A092E7D2072A}" destId="{FADB2C85-D8D8-4D09-BBD7-74EE7C308C5B}" srcOrd="2" destOrd="0" presId="urn:microsoft.com/office/officeart/2018/2/layout/IconLabelList"/>
    <dgm:cxn modelId="{F7CE7642-E54C-4A9F-8BF0-073C08B964FB}" type="presParOf" srcId="{FADB2C85-D8D8-4D09-BBD7-74EE7C308C5B}" destId="{C18E1FF2-D1BF-4FE1-B654-5D8AE4D51540}" srcOrd="0" destOrd="0" presId="urn:microsoft.com/office/officeart/2018/2/layout/IconLabelList"/>
    <dgm:cxn modelId="{92E4A75F-8BD9-4BC8-9D00-CB3C9538D1A7}" type="presParOf" srcId="{FADB2C85-D8D8-4D09-BBD7-74EE7C308C5B}" destId="{A99CA5F4-4C76-4A45-87B3-4798756D3E80}" srcOrd="1" destOrd="0" presId="urn:microsoft.com/office/officeart/2018/2/layout/IconLabelList"/>
    <dgm:cxn modelId="{7D775D06-3C42-4211-B074-0C574A45ECDF}" type="presParOf" srcId="{FADB2C85-D8D8-4D09-BBD7-74EE7C308C5B}" destId="{40840493-C453-474A-B8C3-89FD5DB2B72A}" srcOrd="2" destOrd="0" presId="urn:microsoft.com/office/officeart/2018/2/layout/IconLabelList"/>
    <dgm:cxn modelId="{F0098E65-4729-46C1-9279-787BD2356137}" type="presParOf" srcId="{2211494D-EA5D-4EE2-B064-A092E7D2072A}" destId="{D4780B64-D302-411B-B9F9-75820470E5FC}" srcOrd="3" destOrd="0" presId="urn:microsoft.com/office/officeart/2018/2/layout/IconLabelList"/>
    <dgm:cxn modelId="{A0BBEE0C-DC4B-4D39-A44D-0DE84EBC20C5}" type="presParOf" srcId="{2211494D-EA5D-4EE2-B064-A092E7D2072A}" destId="{14FE24A2-F257-477C-95B0-C01650B05E27}" srcOrd="4" destOrd="0" presId="urn:microsoft.com/office/officeart/2018/2/layout/IconLabelList"/>
    <dgm:cxn modelId="{DD297F26-0FE2-4346-8171-026E250322BD}" type="presParOf" srcId="{14FE24A2-F257-477C-95B0-C01650B05E27}" destId="{4D758583-C005-4455-9C0C-8899DAC49C8C}" srcOrd="0" destOrd="0" presId="urn:microsoft.com/office/officeart/2018/2/layout/IconLabelList"/>
    <dgm:cxn modelId="{03321643-1E27-49EE-9156-2DCF3E24778C}" type="presParOf" srcId="{14FE24A2-F257-477C-95B0-C01650B05E27}" destId="{38E0C185-1252-41AF-A3A3-CC4DF3547EF5}" srcOrd="1" destOrd="0" presId="urn:microsoft.com/office/officeart/2018/2/layout/IconLabelList"/>
    <dgm:cxn modelId="{9A844684-CC9D-4748-8A45-A1D441548E51}" type="presParOf" srcId="{14FE24A2-F257-477C-95B0-C01650B05E27}" destId="{8D794474-0D66-4B11-88AA-91E7B3DB3FA6}" srcOrd="2" destOrd="0" presId="urn:microsoft.com/office/officeart/2018/2/layout/IconLabelList"/>
    <dgm:cxn modelId="{45329430-B33C-48DB-91AE-A1B57E578B66}" type="presParOf" srcId="{2211494D-EA5D-4EE2-B064-A092E7D2072A}" destId="{758CD446-E016-4C85-8147-D3984A9A8707}" srcOrd="5" destOrd="0" presId="urn:microsoft.com/office/officeart/2018/2/layout/IconLabelList"/>
    <dgm:cxn modelId="{E27D2863-9C74-4DE1-BA35-D0B15D80E68A}" type="presParOf" srcId="{2211494D-EA5D-4EE2-B064-A092E7D2072A}" destId="{F1D57568-AA74-4520-9C51-9A7D1E74BADF}" srcOrd="6" destOrd="0" presId="urn:microsoft.com/office/officeart/2018/2/layout/IconLabelList"/>
    <dgm:cxn modelId="{800FA37F-4E68-4DA1-A5C2-98D416218F39}" type="presParOf" srcId="{F1D57568-AA74-4520-9C51-9A7D1E74BADF}" destId="{BE617BF5-347C-44ED-8698-21B8E7D1424E}" srcOrd="0" destOrd="0" presId="urn:microsoft.com/office/officeart/2018/2/layout/IconLabelList"/>
    <dgm:cxn modelId="{91D445DF-2A0F-4240-85D1-35212E5ECCE3}" type="presParOf" srcId="{F1D57568-AA74-4520-9C51-9A7D1E74BADF}" destId="{65C680F9-3D1C-4BFB-BDBC-A08B4B3DD6E2}" srcOrd="1" destOrd="0" presId="urn:microsoft.com/office/officeart/2018/2/layout/IconLabelList"/>
    <dgm:cxn modelId="{F7B3AEF2-DE3E-461F-8DBA-51A1DA263568}" type="presParOf" srcId="{F1D57568-AA74-4520-9C51-9A7D1E74BADF}" destId="{D9A34ECA-2CD5-4B06-8D2A-0F5E943928E5}" srcOrd="2" destOrd="0" presId="urn:microsoft.com/office/officeart/2018/2/layout/IconLabelList"/>
    <dgm:cxn modelId="{7AD05980-2CDF-42D6-A59F-8971BA0BFD81}" type="presParOf" srcId="{2211494D-EA5D-4EE2-B064-A092E7D2072A}" destId="{D51EE444-DEA9-474E-A551-BFBD72495D23}" srcOrd="7" destOrd="0" presId="urn:microsoft.com/office/officeart/2018/2/layout/IconLabelList"/>
    <dgm:cxn modelId="{8868B8B2-DC72-4627-916F-429E69830C70}" type="presParOf" srcId="{2211494D-EA5D-4EE2-B064-A092E7D2072A}" destId="{48BFA8B6-0B9E-4D47-B8CC-5F2702C4A669}" srcOrd="8" destOrd="0" presId="urn:microsoft.com/office/officeart/2018/2/layout/IconLabelList"/>
    <dgm:cxn modelId="{9AF35C95-3DB7-49AB-8AA6-A8215445F4AF}" type="presParOf" srcId="{48BFA8B6-0B9E-4D47-B8CC-5F2702C4A669}" destId="{1D3C51C8-6CC0-4124-B377-5098900CC1D1}" srcOrd="0" destOrd="0" presId="urn:microsoft.com/office/officeart/2018/2/layout/IconLabelList"/>
    <dgm:cxn modelId="{0F3E4B20-252C-4A83-BFE4-8B01CFEE36CB}" type="presParOf" srcId="{48BFA8B6-0B9E-4D47-B8CC-5F2702C4A669}" destId="{E0FDC90C-18B0-4753-A24B-7E3136C944E0}" srcOrd="1" destOrd="0" presId="urn:microsoft.com/office/officeart/2018/2/layout/IconLabelList"/>
    <dgm:cxn modelId="{1C4B5C9D-D89B-4EE0-AC3C-4E520CD6471A}" type="presParOf" srcId="{48BFA8B6-0B9E-4D47-B8CC-5F2702C4A669}" destId="{754ECA7E-7D5E-4F8E-945D-93C394DF262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246E7A2-A3FC-401E-B7E5-ACDAA51DA35C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05EE6A6-E9E4-4DF5-95A8-28B5037DBAAE}">
      <dgm:prSet/>
      <dgm:spPr/>
      <dgm:t>
        <a:bodyPr/>
        <a:lstStyle/>
        <a:p>
          <a:r>
            <a:rPr lang="de-AT"/>
            <a:t>Produkt Owner</a:t>
          </a:r>
          <a:endParaRPr lang="en-US"/>
        </a:p>
      </dgm:t>
    </dgm:pt>
    <dgm:pt modelId="{4D1FE0DC-850F-43E1-9CA9-6BCEF8B88663}" type="parTrans" cxnId="{D880E4D9-46CF-46F8-8FDB-3887B1838EFF}">
      <dgm:prSet/>
      <dgm:spPr/>
      <dgm:t>
        <a:bodyPr/>
        <a:lstStyle/>
        <a:p>
          <a:endParaRPr lang="en-US"/>
        </a:p>
      </dgm:t>
    </dgm:pt>
    <dgm:pt modelId="{728DC0F2-234C-4376-803D-D69408035A1E}" type="sibTrans" cxnId="{D880E4D9-46CF-46F8-8FDB-3887B1838EFF}">
      <dgm:prSet/>
      <dgm:spPr/>
      <dgm:t>
        <a:bodyPr/>
        <a:lstStyle/>
        <a:p>
          <a:endParaRPr lang="en-US"/>
        </a:p>
      </dgm:t>
    </dgm:pt>
    <dgm:pt modelId="{403960E5-F849-411D-B1EE-994A31E058ED}">
      <dgm:prSet/>
      <dgm:spPr/>
      <dgm:t>
        <a:bodyPr/>
        <a:lstStyle/>
        <a:p>
          <a:r>
            <a:rPr lang="de-AT"/>
            <a:t>Kunde</a:t>
          </a:r>
          <a:endParaRPr lang="en-US"/>
        </a:p>
      </dgm:t>
    </dgm:pt>
    <dgm:pt modelId="{5206EDE7-EC76-4633-8B83-9636CBA190F3}" type="parTrans" cxnId="{E950AE2F-A8A3-4753-927E-BD349C9389E7}">
      <dgm:prSet/>
      <dgm:spPr/>
      <dgm:t>
        <a:bodyPr/>
        <a:lstStyle/>
        <a:p>
          <a:endParaRPr lang="en-US"/>
        </a:p>
      </dgm:t>
    </dgm:pt>
    <dgm:pt modelId="{FB9453E3-3398-4F4A-8FE5-FA0D180F901D}" type="sibTrans" cxnId="{E950AE2F-A8A3-4753-927E-BD349C9389E7}">
      <dgm:prSet/>
      <dgm:spPr/>
      <dgm:t>
        <a:bodyPr/>
        <a:lstStyle/>
        <a:p>
          <a:endParaRPr lang="en-US"/>
        </a:p>
      </dgm:t>
    </dgm:pt>
    <dgm:pt modelId="{C686D97D-E901-464E-8342-AC81E23FC1DF}">
      <dgm:prSet/>
      <dgm:spPr/>
      <dgm:t>
        <a:bodyPr/>
        <a:lstStyle/>
        <a:p>
          <a:r>
            <a:rPr lang="de-AT"/>
            <a:t>Entwickler</a:t>
          </a:r>
          <a:endParaRPr lang="en-US"/>
        </a:p>
      </dgm:t>
    </dgm:pt>
    <dgm:pt modelId="{BD91E58C-8BF0-4D74-A43B-B5869088FC24}" type="parTrans" cxnId="{4D004F3A-743E-4BAC-8DE4-BD1A6047E685}">
      <dgm:prSet/>
      <dgm:spPr/>
      <dgm:t>
        <a:bodyPr/>
        <a:lstStyle/>
        <a:p>
          <a:endParaRPr lang="en-US"/>
        </a:p>
      </dgm:t>
    </dgm:pt>
    <dgm:pt modelId="{A630E885-AF9B-4B04-9B5E-BF444635C8F4}" type="sibTrans" cxnId="{4D004F3A-743E-4BAC-8DE4-BD1A6047E685}">
      <dgm:prSet/>
      <dgm:spPr/>
      <dgm:t>
        <a:bodyPr/>
        <a:lstStyle/>
        <a:p>
          <a:endParaRPr lang="en-US"/>
        </a:p>
      </dgm:t>
    </dgm:pt>
    <dgm:pt modelId="{2DFE83D1-4001-4D19-A9A4-054D54E07A1A}">
      <dgm:prSet/>
      <dgm:spPr/>
      <dgm:t>
        <a:bodyPr/>
        <a:lstStyle/>
        <a:p>
          <a:r>
            <a:rPr lang="de-AT"/>
            <a:t>Projektleiter</a:t>
          </a:r>
          <a:endParaRPr lang="en-US"/>
        </a:p>
      </dgm:t>
    </dgm:pt>
    <dgm:pt modelId="{ED980AFA-2044-43DD-A8C9-05461B8AB661}" type="parTrans" cxnId="{981DB381-E9FA-4D6F-8554-9FBD19563068}">
      <dgm:prSet/>
      <dgm:spPr/>
      <dgm:t>
        <a:bodyPr/>
        <a:lstStyle/>
        <a:p>
          <a:endParaRPr lang="en-US"/>
        </a:p>
      </dgm:t>
    </dgm:pt>
    <dgm:pt modelId="{6F61141E-A9AB-4829-B493-32761873CD39}" type="sibTrans" cxnId="{981DB381-E9FA-4D6F-8554-9FBD19563068}">
      <dgm:prSet/>
      <dgm:spPr/>
      <dgm:t>
        <a:bodyPr/>
        <a:lstStyle/>
        <a:p>
          <a:endParaRPr lang="en-US"/>
        </a:p>
      </dgm:t>
    </dgm:pt>
    <dgm:pt modelId="{567CA380-9207-403E-B921-C3144579AD43}" type="pres">
      <dgm:prSet presAssocID="{3246E7A2-A3FC-401E-B7E5-ACDAA51DA35C}" presName="matrix" presStyleCnt="0">
        <dgm:presLayoutVars>
          <dgm:chMax val="1"/>
          <dgm:dir/>
          <dgm:resizeHandles val="exact"/>
        </dgm:presLayoutVars>
      </dgm:prSet>
      <dgm:spPr/>
    </dgm:pt>
    <dgm:pt modelId="{468E80BF-3CEF-4942-9873-90D5F49AEFCE}" type="pres">
      <dgm:prSet presAssocID="{3246E7A2-A3FC-401E-B7E5-ACDAA51DA35C}" presName="diamond" presStyleLbl="bgShp" presStyleIdx="0" presStyleCnt="1" custLinFactNeighborX="42248" custLinFactNeighborY="2457"/>
      <dgm:spPr/>
    </dgm:pt>
    <dgm:pt modelId="{E13AF640-436F-43F4-B0C5-38CC37BFCAF8}" type="pres">
      <dgm:prSet presAssocID="{3246E7A2-A3FC-401E-B7E5-ACDAA51DA35C}" presName="quad1" presStyleLbl="node1" presStyleIdx="0" presStyleCnt="4" custLinFactX="8328" custLinFactNeighborX="100000" custLinFactNeighborY="2064">
        <dgm:presLayoutVars>
          <dgm:chMax val="0"/>
          <dgm:chPref val="0"/>
          <dgm:bulletEnabled val="1"/>
        </dgm:presLayoutVars>
      </dgm:prSet>
      <dgm:spPr/>
    </dgm:pt>
    <dgm:pt modelId="{A220E05D-EEF1-47F2-AA5A-DE0431A44E90}" type="pres">
      <dgm:prSet presAssocID="{3246E7A2-A3FC-401E-B7E5-ACDAA51DA35C}" presName="quad2" presStyleLbl="node1" presStyleIdx="1" presStyleCnt="4" custLinFactX="8328" custLinFactNeighborX="100000" custLinFactNeighborY="2064">
        <dgm:presLayoutVars>
          <dgm:chMax val="0"/>
          <dgm:chPref val="0"/>
          <dgm:bulletEnabled val="1"/>
        </dgm:presLayoutVars>
      </dgm:prSet>
      <dgm:spPr/>
    </dgm:pt>
    <dgm:pt modelId="{BF2CD61C-5391-4EE1-9F58-5BF17ADAF4AE}" type="pres">
      <dgm:prSet presAssocID="{3246E7A2-A3FC-401E-B7E5-ACDAA51DA35C}" presName="quad3" presStyleLbl="node1" presStyleIdx="2" presStyleCnt="4" custLinFactX="8328" custLinFactNeighborX="100000" custLinFactNeighborY="2064">
        <dgm:presLayoutVars>
          <dgm:chMax val="0"/>
          <dgm:chPref val="0"/>
          <dgm:bulletEnabled val="1"/>
        </dgm:presLayoutVars>
      </dgm:prSet>
      <dgm:spPr/>
    </dgm:pt>
    <dgm:pt modelId="{9A4C8C00-089E-44FE-86D4-827CDE405DF2}" type="pres">
      <dgm:prSet presAssocID="{3246E7A2-A3FC-401E-B7E5-ACDAA51DA35C}" presName="quad4" presStyleLbl="node1" presStyleIdx="3" presStyleCnt="4" custLinFactX="8328" custLinFactNeighborX="100000" custLinFactNeighborY="2064">
        <dgm:presLayoutVars>
          <dgm:chMax val="0"/>
          <dgm:chPref val="0"/>
          <dgm:bulletEnabled val="1"/>
        </dgm:presLayoutVars>
      </dgm:prSet>
      <dgm:spPr/>
    </dgm:pt>
  </dgm:ptLst>
  <dgm:cxnLst>
    <dgm:cxn modelId="{75F1B50F-91CC-43AB-845C-35A5E15323DA}" type="presOf" srcId="{2DFE83D1-4001-4D19-A9A4-054D54E07A1A}" destId="{9A4C8C00-089E-44FE-86D4-827CDE405DF2}" srcOrd="0" destOrd="0" presId="urn:microsoft.com/office/officeart/2005/8/layout/matrix3"/>
    <dgm:cxn modelId="{E950AE2F-A8A3-4753-927E-BD349C9389E7}" srcId="{3246E7A2-A3FC-401E-B7E5-ACDAA51DA35C}" destId="{403960E5-F849-411D-B1EE-994A31E058ED}" srcOrd="1" destOrd="0" parTransId="{5206EDE7-EC76-4633-8B83-9636CBA190F3}" sibTransId="{FB9453E3-3398-4F4A-8FE5-FA0D180F901D}"/>
    <dgm:cxn modelId="{5E32F636-2930-497A-AE3D-8F4347508CFA}" type="presOf" srcId="{C686D97D-E901-464E-8342-AC81E23FC1DF}" destId="{BF2CD61C-5391-4EE1-9F58-5BF17ADAF4AE}" srcOrd="0" destOrd="0" presId="urn:microsoft.com/office/officeart/2005/8/layout/matrix3"/>
    <dgm:cxn modelId="{4D004F3A-743E-4BAC-8DE4-BD1A6047E685}" srcId="{3246E7A2-A3FC-401E-B7E5-ACDAA51DA35C}" destId="{C686D97D-E901-464E-8342-AC81E23FC1DF}" srcOrd="2" destOrd="0" parTransId="{BD91E58C-8BF0-4D74-A43B-B5869088FC24}" sibTransId="{A630E885-AF9B-4B04-9B5E-BF444635C8F4}"/>
    <dgm:cxn modelId="{981DB381-E9FA-4D6F-8554-9FBD19563068}" srcId="{3246E7A2-A3FC-401E-B7E5-ACDAA51DA35C}" destId="{2DFE83D1-4001-4D19-A9A4-054D54E07A1A}" srcOrd="3" destOrd="0" parTransId="{ED980AFA-2044-43DD-A8C9-05461B8AB661}" sibTransId="{6F61141E-A9AB-4829-B493-32761873CD39}"/>
    <dgm:cxn modelId="{3B9BB2A2-1898-4184-BA4D-07F802CE1BE1}" type="presOf" srcId="{F05EE6A6-E9E4-4DF5-95A8-28B5037DBAAE}" destId="{E13AF640-436F-43F4-B0C5-38CC37BFCAF8}" srcOrd="0" destOrd="0" presId="urn:microsoft.com/office/officeart/2005/8/layout/matrix3"/>
    <dgm:cxn modelId="{565E22AD-F5FA-49E6-9D22-9DDCCD6BE7ED}" type="presOf" srcId="{3246E7A2-A3FC-401E-B7E5-ACDAA51DA35C}" destId="{567CA380-9207-403E-B921-C3144579AD43}" srcOrd="0" destOrd="0" presId="urn:microsoft.com/office/officeart/2005/8/layout/matrix3"/>
    <dgm:cxn modelId="{9F996CC4-7102-4F17-9C07-35514BE1C597}" type="presOf" srcId="{403960E5-F849-411D-B1EE-994A31E058ED}" destId="{A220E05D-EEF1-47F2-AA5A-DE0431A44E90}" srcOrd="0" destOrd="0" presId="urn:microsoft.com/office/officeart/2005/8/layout/matrix3"/>
    <dgm:cxn modelId="{D880E4D9-46CF-46F8-8FDB-3887B1838EFF}" srcId="{3246E7A2-A3FC-401E-B7E5-ACDAA51DA35C}" destId="{F05EE6A6-E9E4-4DF5-95A8-28B5037DBAAE}" srcOrd="0" destOrd="0" parTransId="{4D1FE0DC-850F-43E1-9CA9-6BCEF8B88663}" sibTransId="{728DC0F2-234C-4376-803D-D69408035A1E}"/>
    <dgm:cxn modelId="{89C4DB71-E45B-4327-9352-0F139FD93742}" type="presParOf" srcId="{567CA380-9207-403E-B921-C3144579AD43}" destId="{468E80BF-3CEF-4942-9873-90D5F49AEFCE}" srcOrd="0" destOrd="0" presId="urn:microsoft.com/office/officeart/2005/8/layout/matrix3"/>
    <dgm:cxn modelId="{A23CC706-497D-4C7F-ADBC-A513E9FC2015}" type="presParOf" srcId="{567CA380-9207-403E-B921-C3144579AD43}" destId="{E13AF640-436F-43F4-B0C5-38CC37BFCAF8}" srcOrd="1" destOrd="0" presId="urn:microsoft.com/office/officeart/2005/8/layout/matrix3"/>
    <dgm:cxn modelId="{315812D0-0EEF-4781-ABBC-59DB7AA77590}" type="presParOf" srcId="{567CA380-9207-403E-B921-C3144579AD43}" destId="{A220E05D-EEF1-47F2-AA5A-DE0431A44E90}" srcOrd="2" destOrd="0" presId="urn:microsoft.com/office/officeart/2005/8/layout/matrix3"/>
    <dgm:cxn modelId="{B0227D05-E8FB-4981-9BBE-A61B3ED68F57}" type="presParOf" srcId="{567CA380-9207-403E-B921-C3144579AD43}" destId="{BF2CD61C-5391-4EE1-9F58-5BF17ADAF4AE}" srcOrd="3" destOrd="0" presId="urn:microsoft.com/office/officeart/2005/8/layout/matrix3"/>
    <dgm:cxn modelId="{F2968F1F-598E-4122-A92D-86321B1C9521}" type="presParOf" srcId="{567CA380-9207-403E-B921-C3144579AD43}" destId="{9A4C8C00-089E-44FE-86D4-827CDE405DF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4CC543-D447-4EEC-8E06-61A00B11A4E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E76A10-EA2B-4CB5-81CF-D2B184CDB2E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2800" dirty="0"/>
            <a:t>hohe Flexibilität bei Prozessen</a:t>
          </a:r>
          <a:endParaRPr lang="en-US" sz="2800" dirty="0"/>
        </a:p>
      </dgm:t>
    </dgm:pt>
    <dgm:pt modelId="{E976BAF9-B7E8-4AC6-B252-190F0E19D68B}" type="parTrans" cxnId="{2090E59F-CC65-4F75-8096-D3EC258AAA2B}">
      <dgm:prSet/>
      <dgm:spPr/>
      <dgm:t>
        <a:bodyPr/>
        <a:lstStyle/>
        <a:p>
          <a:endParaRPr lang="en-US"/>
        </a:p>
      </dgm:t>
    </dgm:pt>
    <dgm:pt modelId="{73803BEC-884D-4A03-B676-EFB1DF68A424}" type="sibTrans" cxnId="{2090E59F-CC65-4F75-8096-D3EC258AAA2B}">
      <dgm:prSet/>
      <dgm:spPr/>
      <dgm:t>
        <a:bodyPr/>
        <a:lstStyle/>
        <a:p>
          <a:endParaRPr lang="en-US"/>
        </a:p>
      </dgm:t>
    </dgm:pt>
    <dgm:pt modelId="{ACED28F6-A789-4C8A-BF4B-BA719F9D17E6}">
      <dgm:prSet custT="1"/>
      <dgm:spPr/>
      <dgm:t>
        <a:bodyPr/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Schrittweise Entwicklung der Software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E79BDBA3-2087-4DC1-80C1-3294A8D21925}" type="parTrans" cxnId="{F5C06A89-9941-43ED-9D5F-E0CAB6C270AC}">
      <dgm:prSet/>
      <dgm:spPr/>
      <dgm:t>
        <a:bodyPr/>
        <a:lstStyle/>
        <a:p>
          <a:endParaRPr lang="en-US"/>
        </a:p>
      </dgm:t>
    </dgm:pt>
    <dgm:pt modelId="{2358456F-7547-41E8-9721-FBCDFC578340}" type="sibTrans" cxnId="{F5C06A89-9941-43ED-9D5F-E0CAB6C270AC}">
      <dgm:prSet/>
      <dgm:spPr/>
      <dgm:t>
        <a:bodyPr/>
        <a:lstStyle/>
        <a:p>
          <a:endParaRPr lang="en-US"/>
        </a:p>
      </dgm:t>
    </dgm:pt>
    <dgm:pt modelId="{4B893791-6D01-4C0B-A987-5A6AAB32468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AT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Fehler schneller beheben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400B59DF-148A-4EEB-A6C1-7E5BD04B4592}" type="parTrans" cxnId="{CB89CE14-7214-4497-83CE-C7A00052C21E}">
      <dgm:prSet/>
      <dgm:spPr/>
      <dgm:t>
        <a:bodyPr/>
        <a:lstStyle/>
        <a:p>
          <a:endParaRPr lang="en-US"/>
        </a:p>
      </dgm:t>
    </dgm:pt>
    <dgm:pt modelId="{26CC3E39-9F31-416B-B338-31F8E1A59AF3}" type="sibTrans" cxnId="{CB89CE14-7214-4497-83CE-C7A00052C21E}">
      <dgm:prSet/>
      <dgm:spPr/>
      <dgm:t>
        <a:bodyPr/>
        <a:lstStyle/>
        <a:p>
          <a:endParaRPr lang="en-US"/>
        </a:p>
      </dgm:t>
    </dgm:pt>
    <dgm:pt modelId="{250A0332-E506-4078-B15F-983BBF0CA93E}" type="pres">
      <dgm:prSet presAssocID="{7F4CC543-D447-4EEC-8E06-61A00B11A4ED}" presName="root" presStyleCnt="0">
        <dgm:presLayoutVars>
          <dgm:dir/>
          <dgm:resizeHandles val="exact"/>
        </dgm:presLayoutVars>
      </dgm:prSet>
      <dgm:spPr/>
    </dgm:pt>
    <dgm:pt modelId="{0AE30E81-88DD-4D7F-AB7E-ED9E0C009D1A}" type="pres">
      <dgm:prSet presAssocID="{BAE76A10-EA2B-4CB5-81CF-D2B184CDB2EC}" presName="compNode" presStyleCnt="0"/>
      <dgm:spPr/>
    </dgm:pt>
    <dgm:pt modelId="{3C44F5E6-2CC9-4F85-BB83-CAC5E92AC6F4}" type="pres">
      <dgm:prSet presAssocID="{BAE76A10-EA2B-4CB5-81CF-D2B184CDB2E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93941088-648E-4D28-B5D5-1BA3C5A8D5EB}" type="pres">
      <dgm:prSet presAssocID="{BAE76A10-EA2B-4CB5-81CF-D2B184CDB2EC}" presName="spaceRect" presStyleCnt="0"/>
      <dgm:spPr/>
    </dgm:pt>
    <dgm:pt modelId="{387A74E4-4A3C-45DB-A9B1-43EFF1F30242}" type="pres">
      <dgm:prSet presAssocID="{BAE76A10-EA2B-4CB5-81CF-D2B184CDB2EC}" presName="textRect" presStyleLbl="revTx" presStyleIdx="0" presStyleCnt="3">
        <dgm:presLayoutVars>
          <dgm:chMax val="1"/>
          <dgm:chPref val="1"/>
        </dgm:presLayoutVars>
      </dgm:prSet>
      <dgm:spPr/>
    </dgm:pt>
    <dgm:pt modelId="{BD459045-D537-4ADB-9E5C-402E6B0B5367}" type="pres">
      <dgm:prSet presAssocID="{73803BEC-884D-4A03-B676-EFB1DF68A424}" presName="sibTrans" presStyleCnt="0"/>
      <dgm:spPr/>
    </dgm:pt>
    <dgm:pt modelId="{B6D1DAEB-D64F-4887-BACF-89BDA8EEDDB3}" type="pres">
      <dgm:prSet presAssocID="{ACED28F6-A789-4C8A-BF4B-BA719F9D17E6}" presName="compNode" presStyleCnt="0"/>
      <dgm:spPr/>
    </dgm:pt>
    <dgm:pt modelId="{21E43EF1-2EF7-4CFD-BC87-150F9BBD47BB}" type="pres">
      <dgm:prSet presAssocID="{ACED28F6-A789-4C8A-BF4B-BA719F9D17E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hen"/>
        </a:ext>
      </dgm:extLst>
    </dgm:pt>
    <dgm:pt modelId="{D9A5C5B7-685A-479B-AF33-BED91AA5EEFC}" type="pres">
      <dgm:prSet presAssocID="{ACED28F6-A789-4C8A-BF4B-BA719F9D17E6}" presName="spaceRect" presStyleCnt="0"/>
      <dgm:spPr/>
    </dgm:pt>
    <dgm:pt modelId="{3A77F887-56AC-4909-A1DC-8E2C3B3F6F4C}" type="pres">
      <dgm:prSet presAssocID="{ACED28F6-A789-4C8A-BF4B-BA719F9D17E6}" presName="textRect" presStyleLbl="revTx" presStyleIdx="1" presStyleCnt="3">
        <dgm:presLayoutVars>
          <dgm:chMax val="1"/>
          <dgm:chPref val="1"/>
        </dgm:presLayoutVars>
      </dgm:prSet>
      <dgm:spPr/>
    </dgm:pt>
    <dgm:pt modelId="{B0267B55-0041-4DC6-AF34-509E4771BD9B}" type="pres">
      <dgm:prSet presAssocID="{2358456F-7547-41E8-9721-FBCDFC578340}" presName="sibTrans" presStyleCnt="0"/>
      <dgm:spPr/>
    </dgm:pt>
    <dgm:pt modelId="{725B6EDC-DA8B-4EEF-99C4-A633918DF4B5}" type="pres">
      <dgm:prSet presAssocID="{4B893791-6D01-4C0B-A987-5A6AAB324680}" presName="compNode" presStyleCnt="0"/>
      <dgm:spPr/>
    </dgm:pt>
    <dgm:pt modelId="{16CFA09F-9059-4E5A-8577-F50743E698C5}" type="pres">
      <dgm:prSet presAssocID="{4B893791-6D01-4C0B-A987-5A6AAB32468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puhr"/>
        </a:ext>
      </dgm:extLst>
    </dgm:pt>
    <dgm:pt modelId="{3DD88694-DB5A-4C15-8EC3-25D159A58182}" type="pres">
      <dgm:prSet presAssocID="{4B893791-6D01-4C0B-A987-5A6AAB324680}" presName="spaceRect" presStyleCnt="0"/>
      <dgm:spPr/>
    </dgm:pt>
    <dgm:pt modelId="{213CE2CD-2852-4334-9C8B-58FEB58E297E}" type="pres">
      <dgm:prSet presAssocID="{4B893791-6D01-4C0B-A987-5A6AAB32468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B89CE14-7214-4497-83CE-C7A00052C21E}" srcId="{7F4CC543-D447-4EEC-8E06-61A00B11A4ED}" destId="{4B893791-6D01-4C0B-A987-5A6AAB324680}" srcOrd="2" destOrd="0" parTransId="{400B59DF-148A-4EEB-A6C1-7E5BD04B4592}" sibTransId="{26CC3E39-9F31-416B-B338-31F8E1A59AF3}"/>
    <dgm:cxn modelId="{2BAC9C5A-CEA7-4C9A-AE22-B2188914E666}" type="presOf" srcId="{ACED28F6-A789-4C8A-BF4B-BA719F9D17E6}" destId="{3A77F887-56AC-4909-A1DC-8E2C3B3F6F4C}" srcOrd="0" destOrd="0" presId="urn:microsoft.com/office/officeart/2018/2/layout/IconLabelList"/>
    <dgm:cxn modelId="{F5C06A89-9941-43ED-9D5F-E0CAB6C270AC}" srcId="{7F4CC543-D447-4EEC-8E06-61A00B11A4ED}" destId="{ACED28F6-A789-4C8A-BF4B-BA719F9D17E6}" srcOrd="1" destOrd="0" parTransId="{E79BDBA3-2087-4DC1-80C1-3294A8D21925}" sibTransId="{2358456F-7547-41E8-9721-FBCDFC578340}"/>
    <dgm:cxn modelId="{2090E59F-CC65-4F75-8096-D3EC258AAA2B}" srcId="{7F4CC543-D447-4EEC-8E06-61A00B11A4ED}" destId="{BAE76A10-EA2B-4CB5-81CF-D2B184CDB2EC}" srcOrd="0" destOrd="0" parTransId="{E976BAF9-B7E8-4AC6-B252-190F0E19D68B}" sibTransId="{73803BEC-884D-4A03-B676-EFB1DF68A424}"/>
    <dgm:cxn modelId="{1691E7A6-C47D-454E-B7A4-813EF3123F5B}" type="presOf" srcId="{7F4CC543-D447-4EEC-8E06-61A00B11A4ED}" destId="{250A0332-E506-4078-B15F-983BBF0CA93E}" srcOrd="0" destOrd="0" presId="urn:microsoft.com/office/officeart/2018/2/layout/IconLabelList"/>
    <dgm:cxn modelId="{7CC1B2C1-6B64-4696-A139-A7BC6D9336B3}" type="presOf" srcId="{4B893791-6D01-4C0B-A987-5A6AAB324680}" destId="{213CE2CD-2852-4334-9C8B-58FEB58E297E}" srcOrd="0" destOrd="0" presId="urn:microsoft.com/office/officeart/2018/2/layout/IconLabelList"/>
    <dgm:cxn modelId="{1ACC42CB-542F-4236-95E7-2D9F1086E8F9}" type="presOf" srcId="{BAE76A10-EA2B-4CB5-81CF-D2B184CDB2EC}" destId="{387A74E4-4A3C-45DB-A9B1-43EFF1F30242}" srcOrd="0" destOrd="0" presId="urn:microsoft.com/office/officeart/2018/2/layout/IconLabelList"/>
    <dgm:cxn modelId="{E4DB4F75-7FE0-4E30-850B-72C67ACF10B9}" type="presParOf" srcId="{250A0332-E506-4078-B15F-983BBF0CA93E}" destId="{0AE30E81-88DD-4D7F-AB7E-ED9E0C009D1A}" srcOrd="0" destOrd="0" presId="urn:microsoft.com/office/officeart/2018/2/layout/IconLabelList"/>
    <dgm:cxn modelId="{E1666BBB-21B6-48E8-91F3-431A36506CFE}" type="presParOf" srcId="{0AE30E81-88DD-4D7F-AB7E-ED9E0C009D1A}" destId="{3C44F5E6-2CC9-4F85-BB83-CAC5E92AC6F4}" srcOrd="0" destOrd="0" presId="urn:microsoft.com/office/officeart/2018/2/layout/IconLabelList"/>
    <dgm:cxn modelId="{83EDB816-CCD7-4ED8-B729-407C236F2F59}" type="presParOf" srcId="{0AE30E81-88DD-4D7F-AB7E-ED9E0C009D1A}" destId="{93941088-648E-4D28-B5D5-1BA3C5A8D5EB}" srcOrd="1" destOrd="0" presId="urn:microsoft.com/office/officeart/2018/2/layout/IconLabelList"/>
    <dgm:cxn modelId="{1BD96E73-30D7-4858-917F-99C776F21036}" type="presParOf" srcId="{0AE30E81-88DD-4D7F-AB7E-ED9E0C009D1A}" destId="{387A74E4-4A3C-45DB-A9B1-43EFF1F30242}" srcOrd="2" destOrd="0" presId="urn:microsoft.com/office/officeart/2018/2/layout/IconLabelList"/>
    <dgm:cxn modelId="{192F132C-794E-430A-BFBF-C7B844BD330A}" type="presParOf" srcId="{250A0332-E506-4078-B15F-983BBF0CA93E}" destId="{BD459045-D537-4ADB-9E5C-402E6B0B5367}" srcOrd="1" destOrd="0" presId="urn:microsoft.com/office/officeart/2018/2/layout/IconLabelList"/>
    <dgm:cxn modelId="{2F1683F6-90B7-4003-9C63-2C7F6A9D4EF2}" type="presParOf" srcId="{250A0332-E506-4078-B15F-983BBF0CA93E}" destId="{B6D1DAEB-D64F-4887-BACF-89BDA8EEDDB3}" srcOrd="2" destOrd="0" presId="urn:microsoft.com/office/officeart/2018/2/layout/IconLabelList"/>
    <dgm:cxn modelId="{C934A293-D95D-4A82-9731-F7D2FF22FEA0}" type="presParOf" srcId="{B6D1DAEB-D64F-4887-BACF-89BDA8EEDDB3}" destId="{21E43EF1-2EF7-4CFD-BC87-150F9BBD47BB}" srcOrd="0" destOrd="0" presId="urn:microsoft.com/office/officeart/2018/2/layout/IconLabelList"/>
    <dgm:cxn modelId="{DB805B65-9C73-411D-8CDD-0DD250986B5A}" type="presParOf" srcId="{B6D1DAEB-D64F-4887-BACF-89BDA8EEDDB3}" destId="{D9A5C5B7-685A-479B-AF33-BED91AA5EEFC}" srcOrd="1" destOrd="0" presId="urn:microsoft.com/office/officeart/2018/2/layout/IconLabelList"/>
    <dgm:cxn modelId="{718F2FD6-9359-4304-A83B-1BAD34A2806D}" type="presParOf" srcId="{B6D1DAEB-D64F-4887-BACF-89BDA8EEDDB3}" destId="{3A77F887-56AC-4909-A1DC-8E2C3B3F6F4C}" srcOrd="2" destOrd="0" presId="urn:microsoft.com/office/officeart/2018/2/layout/IconLabelList"/>
    <dgm:cxn modelId="{F261D0AF-0CF5-4B49-8358-6AF178EF98A0}" type="presParOf" srcId="{250A0332-E506-4078-B15F-983BBF0CA93E}" destId="{B0267B55-0041-4DC6-AF34-509E4771BD9B}" srcOrd="3" destOrd="0" presId="urn:microsoft.com/office/officeart/2018/2/layout/IconLabelList"/>
    <dgm:cxn modelId="{9A72D408-754F-40BD-99DF-3AF877E0606E}" type="presParOf" srcId="{250A0332-E506-4078-B15F-983BBF0CA93E}" destId="{725B6EDC-DA8B-4EEF-99C4-A633918DF4B5}" srcOrd="4" destOrd="0" presId="urn:microsoft.com/office/officeart/2018/2/layout/IconLabelList"/>
    <dgm:cxn modelId="{8226BC15-FB90-4569-B4FE-812295D54727}" type="presParOf" srcId="{725B6EDC-DA8B-4EEF-99C4-A633918DF4B5}" destId="{16CFA09F-9059-4E5A-8577-F50743E698C5}" srcOrd="0" destOrd="0" presId="urn:microsoft.com/office/officeart/2018/2/layout/IconLabelList"/>
    <dgm:cxn modelId="{2830909B-D65D-41AA-9517-C48EE7E688B2}" type="presParOf" srcId="{725B6EDC-DA8B-4EEF-99C4-A633918DF4B5}" destId="{3DD88694-DB5A-4C15-8EC3-25D159A58182}" srcOrd="1" destOrd="0" presId="urn:microsoft.com/office/officeart/2018/2/layout/IconLabelList"/>
    <dgm:cxn modelId="{C2DB12DB-B037-427C-89D3-E7928AC72127}" type="presParOf" srcId="{725B6EDC-DA8B-4EEF-99C4-A633918DF4B5}" destId="{213CE2CD-2852-4334-9C8B-58FEB58E29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217377-932D-4BB7-80C2-BEBD260D954D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22BDE7B-BBD7-44C5-A6AB-4B4F87787EAA}">
      <dgm:prSet custT="1"/>
      <dgm:spPr/>
      <dgm:t>
        <a:bodyPr/>
        <a:lstStyle/>
        <a:p>
          <a:pPr marL="514350" indent="-514350" defTabSz="914400" rtl="0" eaLnBrk="1" latinLnBrk="0" hangingPunct="1">
            <a:spcBef>
              <a:spcPts val="1000"/>
            </a:spcBef>
            <a:buFont typeface="+mj-lt"/>
            <a:buAutoNum type="arabicPeriod"/>
          </a:pPr>
          <a:r>
            <a:rPr lang="de-DE" sz="3200" kern="1200" dirty="0">
              <a:latin typeface="+mn-lt"/>
              <a:ea typeface="+mn-ea"/>
              <a:cs typeface="+mn-cs"/>
            </a:rPr>
            <a:t>Individuen und Interaktionen   &gt;   Prozesse und Werkzeuge</a:t>
          </a:r>
          <a:endParaRPr lang="en-US" sz="3200" kern="1200" dirty="0">
            <a:latin typeface="+mn-lt"/>
            <a:ea typeface="+mn-ea"/>
            <a:cs typeface="+mn-cs"/>
          </a:endParaRPr>
        </a:p>
      </dgm:t>
    </dgm:pt>
    <dgm:pt modelId="{B54D9252-8CDC-407F-A0A0-BDC8223F4824}" type="parTrans" cxnId="{35240EA9-F1C9-4E37-AA04-8E53AEC19489}">
      <dgm:prSet/>
      <dgm:spPr/>
      <dgm:t>
        <a:bodyPr/>
        <a:lstStyle/>
        <a:p>
          <a:endParaRPr lang="en-US"/>
        </a:p>
      </dgm:t>
    </dgm:pt>
    <dgm:pt modelId="{0E865A2A-03AE-427E-A47C-3E897B2D0B6F}" type="sibTrans" cxnId="{35240EA9-F1C9-4E37-AA04-8E53AEC19489}">
      <dgm:prSet/>
      <dgm:spPr/>
      <dgm:t>
        <a:bodyPr/>
        <a:lstStyle/>
        <a:p>
          <a:endParaRPr lang="en-US"/>
        </a:p>
      </dgm:t>
    </dgm:pt>
    <dgm:pt modelId="{C7682F31-322C-41AB-AD8B-029EAF038FCE}">
      <dgm:prSet custT="1"/>
      <dgm:spPr/>
      <dgm:t>
        <a:bodyPr/>
        <a:lstStyle/>
        <a:p>
          <a:pPr marL="514350" lvl="0" indent="-51435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Funktionsfähige Produkte   &gt;   umfassende Dokumentation</a:t>
          </a:r>
          <a:endParaRPr lang="en-US" sz="3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079730B5-754F-4109-976E-965152E31979}" type="parTrans" cxnId="{E268ACDA-4506-40D4-91C9-6F63A56D0E50}">
      <dgm:prSet/>
      <dgm:spPr/>
      <dgm:t>
        <a:bodyPr/>
        <a:lstStyle/>
        <a:p>
          <a:endParaRPr lang="en-US"/>
        </a:p>
      </dgm:t>
    </dgm:pt>
    <dgm:pt modelId="{D2CB0441-3C39-4A74-92F4-EFBEDADC73B1}" type="sibTrans" cxnId="{E268ACDA-4506-40D4-91C9-6F63A56D0E50}">
      <dgm:prSet/>
      <dgm:spPr/>
      <dgm:t>
        <a:bodyPr/>
        <a:lstStyle/>
        <a:p>
          <a:endParaRPr lang="en-US"/>
        </a:p>
      </dgm:t>
    </dgm:pt>
    <dgm:pt modelId="{E00E3AE2-D573-425E-82C0-63CACCF89D98}">
      <dgm:prSet custT="1"/>
      <dgm:spPr/>
      <dgm:t>
        <a:bodyPr/>
        <a:lstStyle/>
        <a:p>
          <a:pPr marL="514350" lvl="0" indent="-51435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Zusammenarbeit mit dem Kunden   &gt;   Vertragsverhandlung</a:t>
          </a:r>
          <a:endParaRPr lang="en-US" sz="3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2A90C417-661F-41B9-80FC-B6C597378940}" type="parTrans" cxnId="{60FC446C-C3F6-46F5-931A-5296F09F5925}">
      <dgm:prSet/>
      <dgm:spPr/>
      <dgm:t>
        <a:bodyPr/>
        <a:lstStyle/>
        <a:p>
          <a:endParaRPr lang="en-US"/>
        </a:p>
      </dgm:t>
    </dgm:pt>
    <dgm:pt modelId="{C1D6C0B9-C4F4-4D06-90B7-AC23AE211775}" type="sibTrans" cxnId="{60FC446C-C3F6-46F5-931A-5296F09F5925}">
      <dgm:prSet/>
      <dgm:spPr/>
      <dgm:t>
        <a:bodyPr/>
        <a:lstStyle/>
        <a:p>
          <a:endParaRPr lang="en-US"/>
        </a:p>
      </dgm:t>
    </dgm:pt>
    <dgm:pt modelId="{2E43D4CA-3622-4519-B5F0-F7FB33C3BA5B}">
      <dgm:prSet custT="1"/>
      <dgm:spPr/>
      <dgm:t>
        <a:bodyPr/>
        <a:lstStyle/>
        <a:p>
          <a:pPr marL="514350" lvl="0" indent="-51435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Reagieren auf Veränderung   &gt;   das Befolgen eines Plans</a:t>
          </a:r>
          <a:endParaRPr lang="en-US" sz="3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FF8E23F5-4206-4071-A98E-C2BE2A89011A}" type="parTrans" cxnId="{074580D7-41A1-4B32-AD41-369E80D88CE6}">
      <dgm:prSet/>
      <dgm:spPr/>
      <dgm:t>
        <a:bodyPr/>
        <a:lstStyle/>
        <a:p>
          <a:endParaRPr lang="en-US"/>
        </a:p>
      </dgm:t>
    </dgm:pt>
    <dgm:pt modelId="{560DC05D-EF49-4E7F-BCE2-C97606646090}" type="sibTrans" cxnId="{074580D7-41A1-4B32-AD41-369E80D88CE6}">
      <dgm:prSet/>
      <dgm:spPr/>
      <dgm:t>
        <a:bodyPr/>
        <a:lstStyle/>
        <a:p>
          <a:endParaRPr lang="en-US"/>
        </a:p>
      </dgm:t>
    </dgm:pt>
    <dgm:pt modelId="{277F673D-3ECD-453C-BC0B-E400ED30F6AE}" type="pres">
      <dgm:prSet presAssocID="{39217377-932D-4BB7-80C2-BEBD260D954D}" presName="vert0" presStyleCnt="0">
        <dgm:presLayoutVars>
          <dgm:dir/>
          <dgm:animOne val="branch"/>
          <dgm:animLvl val="lvl"/>
        </dgm:presLayoutVars>
      </dgm:prSet>
      <dgm:spPr/>
    </dgm:pt>
    <dgm:pt modelId="{778FDD69-5C1E-4728-BF84-BDB18EBB9729}" type="pres">
      <dgm:prSet presAssocID="{822BDE7B-BBD7-44C5-A6AB-4B4F87787EAA}" presName="thickLine" presStyleLbl="alignNode1" presStyleIdx="0" presStyleCnt="4"/>
      <dgm:spPr/>
    </dgm:pt>
    <dgm:pt modelId="{2F5508F2-9110-430C-8486-369918B7F942}" type="pres">
      <dgm:prSet presAssocID="{822BDE7B-BBD7-44C5-A6AB-4B4F87787EAA}" presName="horz1" presStyleCnt="0"/>
      <dgm:spPr/>
    </dgm:pt>
    <dgm:pt modelId="{535EE6F8-2E79-4A11-8DDD-3F2C56D288BE}" type="pres">
      <dgm:prSet presAssocID="{822BDE7B-BBD7-44C5-A6AB-4B4F87787EAA}" presName="tx1" presStyleLbl="revTx" presStyleIdx="0" presStyleCnt="4"/>
      <dgm:spPr/>
    </dgm:pt>
    <dgm:pt modelId="{5B4C1507-B5F5-4F0D-923F-827F747D15EA}" type="pres">
      <dgm:prSet presAssocID="{822BDE7B-BBD7-44C5-A6AB-4B4F87787EAA}" presName="vert1" presStyleCnt="0"/>
      <dgm:spPr/>
    </dgm:pt>
    <dgm:pt modelId="{9EAAB81E-232E-47D6-BB81-2E7C55D7F4BC}" type="pres">
      <dgm:prSet presAssocID="{C7682F31-322C-41AB-AD8B-029EAF038FCE}" presName="thickLine" presStyleLbl="alignNode1" presStyleIdx="1" presStyleCnt="4"/>
      <dgm:spPr/>
    </dgm:pt>
    <dgm:pt modelId="{9F1E5F08-C176-4985-B6E0-749AA265E09C}" type="pres">
      <dgm:prSet presAssocID="{C7682F31-322C-41AB-AD8B-029EAF038FCE}" presName="horz1" presStyleCnt="0"/>
      <dgm:spPr/>
    </dgm:pt>
    <dgm:pt modelId="{0E12EE42-BE63-4313-AA52-B7EA2C8DBBA7}" type="pres">
      <dgm:prSet presAssocID="{C7682F31-322C-41AB-AD8B-029EAF038FCE}" presName="tx1" presStyleLbl="revTx" presStyleIdx="1" presStyleCnt="4"/>
      <dgm:spPr/>
    </dgm:pt>
    <dgm:pt modelId="{2FB11692-6E9A-4931-A886-85B16AA872A0}" type="pres">
      <dgm:prSet presAssocID="{C7682F31-322C-41AB-AD8B-029EAF038FCE}" presName="vert1" presStyleCnt="0"/>
      <dgm:spPr/>
    </dgm:pt>
    <dgm:pt modelId="{D276A774-1C82-45B7-B4CA-850FDFA4E605}" type="pres">
      <dgm:prSet presAssocID="{E00E3AE2-D573-425E-82C0-63CACCF89D98}" presName="thickLine" presStyleLbl="alignNode1" presStyleIdx="2" presStyleCnt="4"/>
      <dgm:spPr/>
    </dgm:pt>
    <dgm:pt modelId="{207D6F37-F38A-43E7-B013-7353DD982271}" type="pres">
      <dgm:prSet presAssocID="{E00E3AE2-D573-425E-82C0-63CACCF89D98}" presName="horz1" presStyleCnt="0"/>
      <dgm:spPr/>
    </dgm:pt>
    <dgm:pt modelId="{E1B401E5-BBB8-4296-885B-BADAD8C65F22}" type="pres">
      <dgm:prSet presAssocID="{E00E3AE2-D573-425E-82C0-63CACCF89D98}" presName="tx1" presStyleLbl="revTx" presStyleIdx="2" presStyleCnt="4"/>
      <dgm:spPr/>
    </dgm:pt>
    <dgm:pt modelId="{6F8A4CA4-C67B-4273-8E3E-44732EB7D4AF}" type="pres">
      <dgm:prSet presAssocID="{E00E3AE2-D573-425E-82C0-63CACCF89D98}" presName="vert1" presStyleCnt="0"/>
      <dgm:spPr/>
    </dgm:pt>
    <dgm:pt modelId="{CEE3C942-50DC-4C8D-9F20-47BDE83162CC}" type="pres">
      <dgm:prSet presAssocID="{2E43D4CA-3622-4519-B5F0-F7FB33C3BA5B}" presName="thickLine" presStyleLbl="alignNode1" presStyleIdx="3" presStyleCnt="4"/>
      <dgm:spPr/>
    </dgm:pt>
    <dgm:pt modelId="{2069B692-DB39-4235-8610-64632344E02B}" type="pres">
      <dgm:prSet presAssocID="{2E43D4CA-3622-4519-B5F0-F7FB33C3BA5B}" presName="horz1" presStyleCnt="0"/>
      <dgm:spPr/>
    </dgm:pt>
    <dgm:pt modelId="{BC3196E6-37B8-4F0D-BC0F-654587AD387A}" type="pres">
      <dgm:prSet presAssocID="{2E43D4CA-3622-4519-B5F0-F7FB33C3BA5B}" presName="tx1" presStyleLbl="revTx" presStyleIdx="3" presStyleCnt="4"/>
      <dgm:spPr/>
    </dgm:pt>
    <dgm:pt modelId="{74961287-6A1C-4B53-B081-D7BE760161AE}" type="pres">
      <dgm:prSet presAssocID="{2E43D4CA-3622-4519-B5F0-F7FB33C3BA5B}" presName="vert1" presStyleCnt="0"/>
      <dgm:spPr/>
    </dgm:pt>
  </dgm:ptLst>
  <dgm:cxnLst>
    <dgm:cxn modelId="{9487EB09-85D5-4192-9AA2-7369CEC6C8DF}" type="presOf" srcId="{2E43D4CA-3622-4519-B5F0-F7FB33C3BA5B}" destId="{BC3196E6-37B8-4F0D-BC0F-654587AD387A}" srcOrd="0" destOrd="0" presId="urn:microsoft.com/office/officeart/2008/layout/LinedList"/>
    <dgm:cxn modelId="{A0746D47-A5F8-44A7-8509-6FCA3CCD4154}" type="presOf" srcId="{E00E3AE2-D573-425E-82C0-63CACCF89D98}" destId="{E1B401E5-BBB8-4296-885B-BADAD8C65F22}" srcOrd="0" destOrd="0" presId="urn:microsoft.com/office/officeart/2008/layout/LinedList"/>
    <dgm:cxn modelId="{E68C434A-5578-4672-BDA3-67A01F281B60}" type="presOf" srcId="{39217377-932D-4BB7-80C2-BEBD260D954D}" destId="{277F673D-3ECD-453C-BC0B-E400ED30F6AE}" srcOrd="0" destOrd="0" presId="urn:microsoft.com/office/officeart/2008/layout/LinedList"/>
    <dgm:cxn modelId="{60FC446C-C3F6-46F5-931A-5296F09F5925}" srcId="{39217377-932D-4BB7-80C2-BEBD260D954D}" destId="{E00E3AE2-D573-425E-82C0-63CACCF89D98}" srcOrd="2" destOrd="0" parTransId="{2A90C417-661F-41B9-80FC-B6C597378940}" sibTransId="{C1D6C0B9-C4F4-4D06-90B7-AC23AE211775}"/>
    <dgm:cxn modelId="{9CEA0882-BD64-43BC-86F7-66E73D760182}" type="presOf" srcId="{822BDE7B-BBD7-44C5-A6AB-4B4F87787EAA}" destId="{535EE6F8-2E79-4A11-8DDD-3F2C56D288BE}" srcOrd="0" destOrd="0" presId="urn:microsoft.com/office/officeart/2008/layout/LinedList"/>
    <dgm:cxn modelId="{35240EA9-F1C9-4E37-AA04-8E53AEC19489}" srcId="{39217377-932D-4BB7-80C2-BEBD260D954D}" destId="{822BDE7B-BBD7-44C5-A6AB-4B4F87787EAA}" srcOrd="0" destOrd="0" parTransId="{B54D9252-8CDC-407F-A0A0-BDC8223F4824}" sibTransId="{0E865A2A-03AE-427E-A47C-3E897B2D0B6F}"/>
    <dgm:cxn modelId="{917487D2-64EE-4A20-BF81-27E307B96A1F}" type="presOf" srcId="{C7682F31-322C-41AB-AD8B-029EAF038FCE}" destId="{0E12EE42-BE63-4313-AA52-B7EA2C8DBBA7}" srcOrd="0" destOrd="0" presId="urn:microsoft.com/office/officeart/2008/layout/LinedList"/>
    <dgm:cxn modelId="{074580D7-41A1-4B32-AD41-369E80D88CE6}" srcId="{39217377-932D-4BB7-80C2-BEBD260D954D}" destId="{2E43D4CA-3622-4519-B5F0-F7FB33C3BA5B}" srcOrd="3" destOrd="0" parTransId="{FF8E23F5-4206-4071-A98E-C2BE2A89011A}" sibTransId="{560DC05D-EF49-4E7F-BCE2-C97606646090}"/>
    <dgm:cxn modelId="{E268ACDA-4506-40D4-91C9-6F63A56D0E50}" srcId="{39217377-932D-4BB7-80C2-BEBD260D954D}" destId="{C7682F31-322C-41AB-AD8B-029EAF038FCE}" srcOrd="1" destOrd="0" parTransId="{079730B5-754F-4109-976E-965152E31979}" sibTransId="{D2CB0441-3C39-4A74-92F4-EFBEDADC73B1}"/>
    <dgm:cxn modelId="{7E63B82B-7085-4951-A973-C2ABB5911939}" type="presParOf" srcId="{277F673D-3ECD-453C-BC0B-E400ED30F6AE}" destId="{778FDD69-5C1E-4728-BF84-BDB18EBB9729}" srcOrd="0" destOrd="0" presId="urn:microsoft.com/office/officeart/2008/layout/LinedList"/>
    <dgm:cxn modelId="{D3A081A0-B6A5-4A7F-8778-FE8A2BF56186}" type="presParOf" srcId="{277F673D-3ECD-453C-BC0B-E400ED30F6AE}" destId="{2F5508F2-9110-430C-8486-369918B7F942}" srcOrd="1" destOrd="0" presId="urn:microsoft.com/office/officeart/2008/layout/LinedList"/>
    <dgm:cxn modelId="{FDE3538D-9799-45CA-B64B-2B1B86167E01}" type="presParOf" srcId="{2F5508F2-9110-430C-8486-369918B7F942}" destId="{535EE6F8-2E79-4A11-8DDD-3F2C56D288BE}" srcOrd="0" destOrd="0" presId="urn:microsoft.com/office/officeart/2008/layout/LinedList"/>
    <dgm:cxn modelId="{8C8D7661-ABCE-4FA6-B238-0A93C524D5D1}" type="presParOf" srcId="{2F5508F2-9110-430C-8486-369918B7F942}" destId="{5B4C1507-B5F5-4F0D-923F-827F747D15EA}" srcOrd="1" destOrd="0" presId="urn:microsoft.com/office/officeart/2008/layout/LinedList"/>
    <dgm:cxn modelId="{5A1BA74C-3658-4E19-B115-70BE4FF8FD67}" type="presParOf" srcId="{277F673D-3ECD-453C-BC0B-E400ED30F6AE}" destId="{9EAAB81E-232E-47D6-BB81-2E7C55D7F4BC}" srcOrd="2" destOrd="0" presId="urn:microsoft.com/office/officeart/2008/layout/LinedList"/>
    <dgm:cxn modelId="{EF48C2B4-4897-4260-8AF7-984280505CA9}" type="presParOf" srcId="{277F673D-3ECD-453C-BC0B-E400ED30F6AE}" destId="{9F1E5F08-C176-4985-B6E0-749AA265E09C}" srcOrd="3" destOrd="0" presId="urn:microsoft.com/office/officeart/2008/layout/LinedList"/>
    <dgm:cxn modelId="{5B3CF9EE-67C0-4B61-83D4-8E276CC29D90}" type="presParOf" srcId="{9F1E5F08-C176-4985-B6E0-749AA265E09C}" destId="{0E12EE42-BE63-4313-AA52-B7EA2C8DBBA7}" srcOrd="0" destOrd="0" presId="urn:microsoft.com/office/officeart/2008/layout/LinedList"/>
    <dgm:cxn modelId="{DC084D55-F849-4818-B9FE-1E882B5E9C14}" type="presParOf" srcId="{9F1E5F08-C176-4985-B6E0-749AA265E09C}" destId="{2FB11692-6E9A-4931-A886-85B16AA872A0}" srcOrd="1" destOrd="0" presId="urn:microsoft.com/office/officeart/2008/layout/LinedList"/>
    <dgm:cxn modelId="{9AA78016-D435-4443-89AA-F21BBE3FF2EC}" type="presParOf" srcId="{277F673D-3ECD-453C-BC0B-E400ED30F6AE}" destId="{D276A774-1C82-45B7-B4CA-850FDFA4E605}" srcOrd="4" destOrd="0" presId="urn:microsoft.com/office/officeart/2008/layout/LinedList"/>
    <dgm:cxn modelId="{F7EBEFA2-322D-4F52-B97C-ED7F818572FA}" type="presParOf" srcId="{277F673D-3ECD-453C-BC0B-E400ED30F6AE}" destId="{207D6F37-F38A-43E7-B013-7353DD982271}" srcOrd="5" destOrd="0" presId="urn:microsoft.com/office/officeart/2008/layout/LinedList"/>
    <dgm:cxn modelId="{45142D08-7AE4-43B3-A1A4-FED3FCF18A91}" type="presParOf" srcId="{207D6F37-F38A-43E7-B013-7353DD982271}" destId="{E1B401E5-BBB8-4296-885B-BADAD8C65F22}" srcOrd="0" destOrd="0" presId="urn:microsoft.com/office/officeart/2008/layout/LinedList"/>
    <dgm:cxn modelId="{99263A11-3E3E-4C27-9EBB-E350504DAED8}" type="presParOf" srcId="{207D6F37-F38A-43E7-B013-7353DD982271}" destId="{6F8A4CA4-C67B-4273-8E3E-44732EB7D4AF}" srcOrd="1" destOrd="0" presId="urn:microsoft.com/office/officeart/2008/layout/LinedList"/>
    <dgm:cxn modelId="{7DBD10C6-D2BE-47B7-96CF-3DD1C50B8AD9}" type="presParOf" srcId="{277F673D-3ECD-453C-BC0B-E400ED30F6AE}" destId="{CEE3C942-50DC-4C8D-9F20-47BDE83162CC}" srcOrd="6" destOrd="0" presId="urn:microsoft.com/office/officeart/2008/layout/LinedList"/>
    <dgm:cxn modelId="{623CD1AE-2B53-4151-85C4-2C4996298C0C}" type="presParOf" srcId="{277F673D-3ECD-453C-BC0B-E400ED30F6AE}" destId="{2069B692-DB39-4235-8610-64632344E02B}" srcOrd="7" destOrd="0" presId="urn:microsoft.com/office/officeart/2008/layout/LinedList"/>
    <dgm:cxn modelId="{89C208DC-6764-4898-BD02-D13912669924}" type="presParOf" srcId="{2069B692-DB39-4235-8610-64632344E02B}" destId="{BC3196E6-37B8-4F0D-BC0F-654587AD387A}" srcOrd="0" destOrd="0" presId="urn:microsoft.com/office/officeart/2008/layout/LinedList"/>
    <dgm:cxn modelId="{0F29D152-A933-4F9B-9BC3-25D406D03F3A}" type="presParOf" srcId="{2069B692-DB39-4235-8610-64632344E02B}" destId="{74961287-6A1C-4B53-B081-D7BE760161A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41DEB1-B310-481E-BB19-6082782AEA7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80FF31C-CDB2-4E25-8A42-601384C9D51D}">
      <dgm:prSet custT="1"/>
      <dgm:spPr/>
      <dgm:t>
        <a:bodyPr/>
        <a:lstStyle/>
        <a:p>
          <a:r>
            <a:rPr lang="de-AT" sz="3200" dirty="0"/>
            <a:t>Anerkanntes Vorgehensmodel</a:t>
          </a:r>
          <a:endParaRPr lang="en-US" sz="3200" dirty="0"/>
        </a:p>
      </dgm:t>
    </dgm:pt>
    <dgm:pt modelId="{0DA9AFCD-3D59-470C-B15B-360A007E58D2}" type="parTrans" cxnId="{21539792-36FD-4237-9978-D01DD9989F88}">
      <dgm:prSet/>
      <dgm:spPr/>
      <dgm:t>
        <a:bodyPr/>
        <a:lstStyle/>
        <a:p>
          <a:endParaRPr lang="en-US"/>
        </a:p>
      </dgm:t>
    </dgm:pt>
    <dgm:pt modelId="{3198A70F-C42A-4689-ABEB-7D379B8145F3}" type="sibTrans" cxnId="{21539792-36FD-4237-9978-D01DD9989F88}">
      <dgm:prSet/>
      <dgm:spPr/>
      <dgm:t>
        <a:bodyPr/>
        <a:lstStyle/>
        <a:p>
          <a:endParaRPr lang="en-US"/>
        </a:p>
      </dgm:t>
    </dgm:pt>
    <dgm:pt modelId="{44A89745-0DF6-46F6-B671-903CB772D4AA}">
      <dgm:prSet custT="1"/>
      <dgm:spPr/>
      <dgm:t>
        <a:bodyPr/>
        <a:lstStyle/>
        <a:p>
          <a:r>
            <a:rPr lang="de-AT" sz="3200" dirty="0"/>
            <a:t>Keine aufgezwungenen Strukturen</a:t>
          </a:r>
          <a:endParaRPr lang="en-US" sz="3200" dirty="0"/>
        </a:p>
      </dgm:t>
    </dgm:pt>
    <dgm:pt modelId="{6BC4BBEA-D85A-419C-B2CF-31709BA63053}" type="parTrans" cxnId="{50A7A11A-EF50-4F18-9F65-B15F1A8CFF35}">
      <dgm:prSet/>
      <dgm:spPr/>
      <dgm:t>
        <a:bodyPr/>
        <a:lstStyle/>
        <a:p>
          <a:endParaRPr lang="en-US"/>
        </a:p>
      </dgm:t>
    </dgm:pt>
    <dgm:pt modelId="{3AE5E4BE-3FBB-4861-B9FE-2C9DA63100E9}" type="sibTrans" cxnId="{50A7A11A-EF50-4F18-9F65-B15F1A8CFF35}">
      <dgm:prSet/>
      <dgm:spPr/>
      <dgm:t>
        <a:bodyPr/>
        <a:lstStyle/>
        <a:p>
          <a:endParaRPr lang="en-US"/>
        </a:p>
      </dgm:t>
    </dgm:pt>
    <dgm:pt modelId="{1455E112-86FB-4B1F-94BE-6EE24A26F1F8}">
      <dgm:prSet custT="1"/>
      <dgm:spPr/>
      <dgm:t>
        <a:bodyPr/>
        <a:lstStyle/>
        <a:p>
          <a:r>
            <a:rPr lang="de-AT" sz="3200" dirty="0"/>
            <a:t>Kann sehr leicht integriert werden</a:t>
          </a:r>
          <a:endParaRPr lang="en-US" sz="3200" dirty="0"/>
        </a:p>
      </dgm:t>
    </dgm:pt>
    <dgm:pt modelId="{D060D91D-C2A9-4C6A-B838-072E8D942C8F}" type="parTrans" cxnId="{484A36C6-06DF-453A-BC2E-1BDB6BBF110A}">
      <dgm:prSet/>
      <dgm:spPr/>
      <dgm:t>
        <a:bodyPr/>
        <a:lstStyle/>
        <a:p>
          <a:endParaRPr lang="en-US"/>
        </a:p>
      </dgm:t>
    </dgm:pt>
    <dgm:pt modelId="{FEE15047-BFA5-4EAB-A8D6-98D1E8BB49BC}" type="sibTrans" cxnId="{484A36C6-06DF-453A-BC2E-1BDB6BBF110A}">
      <dgm:prSet/>
      <dgm:spPr/>
      <dgm:t>
        <a:bodyPr/>
        <a:lstStyle/>
        <a:p>
          <a:endParaRPr lang="en-US"/>
        </a:p>
      </dgm:t>
    </dgm:pt>
    <dgm:pt modelId="{7AE52418-872B-41BF-B85A-D8010F61F89C}" type="pres">
      <dgm:prSet presAssocID="{7341DEB1-B310-481E-BB19-6082782AEA7A}" presName="root" presStyleCnt="0">
        <dgm:presLayoutVars>
          <dgm:dir/>
          <dgm:resizeHandles val="exact"/>
        </dgm:presLayoutVars>
      </dgm:prSet>
      <dgm:spPr/>
    </dgm:pt>
    <dgm:pt modelId="{30966F66-E0A4-48DC-809A-3E481832B5A9}" type="pres">
      <dgm:prSet presAssocID="{D80FF31C-CDB2-4E25-8A42-601384C9D51D}" presName="compNode" presStyleCnt="0"/>
      <dgm:spPr/>
    </dgm:pt>
    <dgm:pt modelId="{7EC7032E-D1AB-42D3-BD32-BA55C49206A3}" type="pres">
      <dgm:prSet presAssocID="{D80FF31C-CDB2-4E25-8A42-601384C9D51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36583933-9857-488E-8188-5A9EE2D9D719}" type="pres">
      <dgm:prSet presAssocID="{D80FF31C-CDB2-4E25-8A42-601384C9D51D}" presName="spaceRect" presStyleCnt="0"/>
      <dgm:spPr/>
    </dgm:pt>
    <dgm:pt modelId="{C503E54C-843D-462C-96D8-FE4324B21707}" type="pres">
      <dgm:prSet presAssocID="{D80FF31C-CDB2-4E25-8A42-601384C9D51D}" presName="textRect" presStyleLbl="revTx" presStyleIdx="0" presStyleCnt="3">
        <dgm:presLayoutVars>
          <dgm:chMax val="1"/>
          <dgm:chPref val="1"/>
        </dgm:presLayoutVars>
      </dgm:prSet>
      <dgm:spPr/>
    </dgm:pt>
    <dgm:pt modelId="{048E3BE8-2E54-4EF6-A895-F06A18C97345}" type="pres">
      <dgm:prSet presAssocID="{3198A70F-C42A-4689-ABEB-7D379B8145F3}" presName="sibTrans" presStyleCnt="0"/>
      <dgm:spPr/>
    </dgm:pt>
    <dgm:pt modelId="{B791244D-766A-4290-98EB-8ACBA9BE609F}" type="pres">
      <dgm:prSet presAssocID="{44A89745-0DF6-46F6-B671-903CB772D4AA}" presName="compNode" presStyleCnt="0"/>
      <dgm:spPr/>
    </dgm:pt>
    <dgm:pt modelId="{C5C4B26E-0D0F-4446-BD84-326A75FED8C3}" type="pres">
      <dgm:prSet presAssocID="{44A89745-0DF6-46F6-B671-903CB772D4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ie"/>
        </a:ext>
      </dgm:extLst>
    </dgm:pt>
    <dgm:pt modelId="{6AE7CB6A-4585-4473-AF2A-F3C7F4DCD7B0}" type="pres">
      <dgm:prSet presAssocID="{44A89745-0DF6-46F6-B671-903CB772D4AA}" presName="spaceRect" presStyleCnt="0"/>
      <dgm:spPr/>
    </dgm:pt>
    <dgm:pt modelId="{2513BAAA-7677-4971-AE88-CD4AE5FF1BEE}" type="pres">
      <dgm:prSet presAssocID="{44A89745-0DF6-46F6-B671-903CB772D4AA}" presName="textRect" presStyleLbl="revTx" presStyleIdx="1" presStyleCnt="3">
        <dgm:presLayoutVars>
          <dgm:chMax val="1"/>
          <dgm:chPref val="1"/>
        </dgm:presLayoutVars>
      </dgm:prSet>
      <dgm:spPr/>
    </dgm:pt>
    <dgm:pt modelId="{67579FA4-0AF6-462F-8C4F-363796138C36}" type="pres">
      <dgm:prSet presAssocID="{3AE5E4BE-3FBB-4861-B9FE-2C9DA63100E9}" presName="sibTrans" presStyleCnt="0"/>
      <dgm:spPr/>
    </dgm:pt>
    <dgm:pt modelId="{0363CBBF-9F59-44F7-81CD-2C113F3634DB}" type="pres">
      <dgm:prSet presAssocID="{1455E112-86FB-4B1F-94BE-6EE24A26F1F8}" presName="compNode" presStyleCnt="0"/>
      <dgm:spPr/>
    </dgm:pt>
    <dgm:pt modelId="{7082CE92-429F-43A7-BC8A-DC8C4D0EF627}" type="pres">
      <dgm:prSet presAssocID="{1455E112-86FB-4B1F-94BE-6EE24A26F1F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zessor"/>
        </a:ext>
      </dgm:extLst>
    </dgm:pt>
    <dgm:pt modelId="{6EE7AF05-12FA-487A-8959-4BEFADEADB9D}" type="pres">
      <dgm:prSet presAssocID="{1455E112-86FB-4B1F-94BE-6EE24A26F1F8}" presName="spaceRect" presStyleCnt="0"/>
      <dgm:spPr/>
    </dgm:pt>
    <dgm:pt modelId="{5B69FBDD-A976-4C07-A045-226CAB6BC587}" type="pres">
      <dgm:prSet presAssocID="{1455E112-86FB-4B1F-94BE-6EE24A26F1F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131FB04-975A-43B2-9A97-9E80DEDD49EF}" type="presOf" srcId="{7341DEB1-B310-481E-BB19-6082782AEA7A}" destId="{7AE52418-872B-41BF-B85A-D8010F61F89C}" srcOrd="0" destOrd="0" presId="urn:microsoft.com/office/officeart/2018/2/layout/IconLabelList"/>
    <dgm:cxn modelId="{50A7A11A-EF50-4F18-9F65-B15F1A8CFF35}" srcId="{7341DEB1-B310-481E-BB19-6082782AEA7A}" destId="{44A89745-0DF6-46F6-B671-903CB772D4AA}" srcOrd="1" destOrd="0" parTransId="{6BC4BBEA-D85A-419C-B2CF-31709BA63053}" sibTransId="{3AE5E4BE-3FBB-4861-B9FE-2C9DA63100E9}"/>
    <dgm:cxn modelId="{8F731D62-6830-49AC-B4E8-9E04E85D4C2B}" type="presOf" srcId="{D80FF31C-CDB2-4E25-8A42-601384C9D51D}" destId="{C503E54C-843D-462C-96D8-FE4324B21707}" srcOrd="0" destOrd="0" presId="urn:microsoft.com/office/officeart/2018/2/layout/IconLabelList"/>
    <dgm:cxn modelId="{21539792-36FD-4237-9978-D01DD9989F88}" srcId="{7341DEB1-B310-481E-BB19-6082782AEA7A}" destId="{D80FF31C-CDB2-4E25-8A42-601384C9D51D}" srcOrd="0" destOrd="0" parTransId="{0DA9AFCD-3D59-470C-B15B-360A007E58D2}" sibTransId="{3198A70F-C42A-4689-ABEB-7D379B8145F3}"/>
    <dgm:cxn modelId="{484A36C6-06DF-453A-BC2E-1BDB6BBF110A}" srcId="{7341DEB1-B310-481E-BB19-6082782AEA7A}" destId="{1455E112-86FB-4B1F-94BE-6EE24A26F1F8}" srcOrd="2" destOrd="0" parTransId="{D060D91D-C2A9-4C6A-B838-072E8D942C8F}" sibTransId="{FEE15047-BFA5-4EAB-A8D6-98D1E8BB49BC}"/>
    <dgm:cxn modelId="{D56FC0DB-AE08-4E85-9E98-E93E66D65DBA}" type="presOf" srcId="{1455E112-86FB-4B1F-94BE-6EE24A26F1F8}" destId="{5B69FBDD-A976-4C07-A045-226CAB6BC587}" srcOrd="0" destOrd="0" presId="urn:microsoft.com/office/officeart/2018/2/layout/IconLabelList"/>
    <dgm:cxn modelId="{6DE2D8E9-FBD3-4A16-8711-BF0925F8C988}" type="presOf" srcId="{44A89745-0DF6-46F6-B671-903CB772D4AA}" destId="{2513BAAA-7677-4971-AE88-CD4AE5FF1BEE}" srcOrd="0" destOrd="0" presId="urn:microsoft.com/office/officeart/2018/2/layout/IconLabelList"/>
    <dgm:cxn modelId="{DBCB93F7-7CA6-48A8-91EE-E9626D0F6BAB}" type="presParOf" srcId="{7AE52418-872B-41BF-B85A-D8010F61F89C}" destId="{30966F66-E0A4-48DC-809A-3E481832B5A9}" srcOrd="0" destOrd="0" presId="urn:microsoft.com/office/officeart/2018/2/layout/IconLabelList"/>
    <dgm:cxn modelId="{294A9899-31E2-4FB0-8368-CE61680882BB}" type="presParOf" srcId="{30966F66-E0A4-48DC-809A-3E481832B5A9}" destId="{7EC7032E-D1AB-42D3-BD32-BA55C49206A3}" srcOrd="0" destOrd="0" presId="urn:microsoft.com/office/officeart/2018/2/layout/IconLabelList"/>
    <dgm:cxn modelId="{44053E2F-6750-4FCF-80F2-F24422B95AE5}" type="presParOf" srcId="{30966F66-E0A4-48DC-809A-3E481832B5A9}" destId="{36583933-9857-488E-8188-5A9EE2D9D719}" srcOrd="1" destOrd="0" presId="urn:microsoft.com/office/officeart/2018/2/layout/IconLabelList"/>
    <dgm:cxn modelId="{DCA362B9-DED1-475B-8B86-8CEC031F03F9}" type="presParOf" srcId="{30966F66-E0A4-48DC-809A-3E481832B5A9}" destId="{C503E54C-843D-462C-96D8-FE4324B21707}" srcOrd="2" destOrd="0" presId="urn:microsoft.com/office/officeart/2018/2/layout/IconLabelList"/>
    <dgm:cxn modelId="{7E3A7196-3B90-4242-AAFA-A4A8CB247EBC}" type="presParOf" srcId="{7AE52418-872B-41BF-B85A-D8010F61F89C}" destId="{048E3BE8-2E54-4EF6-A895-F06A18C97345}" srcOrd="1" destOrd="0" presId="urn:microsoft.com/office/officeart/2018/2/layout/IconLabelList"/>
    <dgm:cxn modelId="{1A4D80C3-D646-405D-9A6B-0A9640A82927}" type="presParOf" srcId="{7AE52418-872B-41BF-B85A-D8010F61F89C}" destId="{B791244D-766A-4290-98EB-8ACBA9BE609F}" srcOrd="2" destOrd="0" presId="urn:microsoft.com/office/officeart/2018/2/layout/IconLabelList"/>
    <dgm:cxn modelId="{91823FFE-110E-4190-990D-C230D6F1BFD9}" type="presParOf" srcId="{B791244D-766A-4290-98EB-8ACBA9BE609F}" destId="{C5C4B26E-0D0F-4446-BD84-326A75FED8C3}" srcOrd="0" destOrd="0" presId="urn:microsoft.com/office/officeart/2018/2/layout/IconLabelList"/>
    <dgm:cxn modelId="{182CE163-F15D-4268-881D-7A36C5CD2268}" type="presParOf" srcId="{B791244D-766A-4290-98EB-8ACBA9BE609F}" destId="{6AE7CB6A-4585-4473-AF2A-F3C7F4DCD7B0}" srcOrd="1" destOrd="0" presId="urn:microsoft.com/office/officeart/2018/2/layout/IconLabelList"/>
    <dgm:cxn modelId="{CB5D52CA-A38E-4CD2-8468-998B132D533A}" type="presParOf" srcId="{B791244D-766A-4290-98EB-8ACBA9BE609F}" destId="{2513BAAA-7677-4971-AE88-CD4AE5FF1BEE}" srcOrd="2" destOrd="0" presId="urn:microsoft.com/office/officeart/2018/2/layout/IconLabelList"/>
    <dgm:cxn modelId="{B2BA3FDB-E5D7-4F0D-B345-00BFAB20AEA2}" type="presParOf" srcId="{7AE52418-872B-41BF-B85A-D8010F61F89C}" destId="{67579FA4-0AF6-462F-8C4F-363796138C36}" srcOrd="3" destOrd="0" presId="urn:microsoft.com/office/officeart/2018/2/layout/IconLabelList"/>
    <dgm:cxn modelId="{AD34ABCF-2994-45DD-8AA8-8673C0CADDCC}" type="presParOf" srcId="{7AE52418-872B-41BF-B85A-D8010F61F89C}" destId="{0363CBBF-9F59-44F7-81CD-2C113F3634DB}" srcOrd="4" destOrd="0" presId="urn:microsoft.com/office/officeart/2018/2/layout/IconLabelList"/>
    <dgm:cxn modelId="{9DFF5B9D-2471-4852-BEA5-713033F5D01B}" type="presParOf" srcId="{0363CBBF-9F59-44F7-81CD-2C113F3634DB}" destId="{7082CE92-429F-43A7-BC8A-DC8C4D0EF627}" srcOrd="0" destOrd="0" presId="urn:microsoft.com/office/officeart/2018/2/layout/IconLabelList"/>
    <dgm:cxn modelId="{6A3CDB66-DE74-4D8B-AAFA-A2BCB9DD71E0}" type="presParOf" srcId="{0363CBBF-9F59-44F7-81CD-2C113F3634DB}" destId="{6EE7AF05-12FA-487A-8959-4BEFADEADB9D}" srcOrd="1" destOrd="0" presId="urn:microsoft.com/office/officeart/2018/2/layout/IconLabelList"/>
    <dgm:cxn modelId="{9D83C73E-5610-4BE4-A147-766F8B7B9C4E}" type="presParOf" srcId="{0363CBBF-9F59-44F7-81CD-2C113F3634DB}" destId="{5B69FBDD-A976-4C07-A045-226CAB6BC58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777E3E1-934B-42F7-B97D-A5BC46733C1D}" type="doc">
      <dgm:prSet loTypeId="urn:microsoft.com/office/officeart/2005/8/layout/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A58BD9B-6E3C-4F74-90FA-6AC0478DD8EC}">
      <dgm:prSet custT="1"/>
      <dgm:spPr/>
      <dgm:t>
        <a:bodyPr/>
        <a:lstStyle/>
        <a:p>
          <a:r>
            <a:rPr lang="de-AT" sz="3600" dirty="0" err="1"/>
            <a:t>Taiichi</a:t>
          </a:r>
          <a:r>
            <a:rPr lang="de-AT" sz="3600" dirty="0"/>
            <a:t> </a:t>
          </a:r>
          <a:r>
            <a:rPr lang="de-AT" sz="3600" dirty="0" err="1"/>
            <a:t>Ohno</a:t>
          </a:r>
          <a:endParaRPr lang="en-US" sz="3600" dirty="0"/>
        </a:p>
      </dgm:t>
    </dgm:pt>
    <dgm:pt modelId="{BE99F079-F60D-4B7F-B809-49951AF69FC7}" type="parTrans" cxnId="{6C36FEB2-B232-4A75-B46B-6022BDA917B2}">
      <dgm:prSet/>
      <dgm:spPr/>
      <dgm:t>
        <a:bodyPr/>
        <a:lstStyle/>
        <a:p>
          <a:endParaRPr lang="en-US"/>
        </a:p>
      </dgm:t>
    </dgm:pt>
    <dgm:pt modelId="{C3B17090-D39F-433B-AEBB-610A6A93E642}" type="sibTrans" cxnId="{6C36FEB2-B232-4A75-B46B-6022BDA917B2}">
      <dgm:prSet/>
      <dgm:spPr/>
      <dgm:t>
        <a:bodyPr/>
        <a:lstStyle/>
        <a:p>
          <a:endParaRPr lang="en-US"/>
        </a:p>
      </dgm:t>
    </dgm:pt>
    <dgm:pt modelId="{2D72E633-8BB7-4789-9218-F90BC4DA055D}">
      <dgm:prSet custT="1"/>
      <dgm:spPr/>
      <dgm:t>
        <a:bodyPr/>
        <a:lstStyle/>
        <a:p>
          <a:r>
            <a:rPr lang="de-AT" sz="2800" dirty="0"/>
            <a:t>1947 Toyota-Produktsystem</a:t>
          </a:r>
          <a:endParaRPr lang="en-US" sz="2800" dirty="0"/>
        </a:p>
      </dgm:t>
    </dgm:pt>
    <dgm:pt modelId="{48C48990-23DA-4227-92A8-906B25D9C6C9}" type="parTrans" cxnId="{7D7D1255-71BA-4BB8-A713-F468681EC4A0}">
      <dgm:prSet/>
      <dgm:spPr/>
      <dgm:t>
        <a:bodyPr/>
        <a:lstStyle/>
        <a:p>
          <a:endParaRPr lang="en-US"/>
        </a:p>
      </dgm:t>
    </dgm:pt>
    <dgm:pt modelId="{06252077-B260-47D0-8A8C-D8E8CE95A5B0}" type="sibTrans" cxnId="{7D7D1255-71BA-4BB8-A713-F468681EC4A0}">
      <dgm:prSet/>
      <dgm:spPr/>
      <dgm:t>
        <a:bodyPr/>
        <a:lstStyle/>
        <a:p>
          <a:endParaRPr lang="en-US"/>
        </a:p>
      </dgm:t>
    </dgm:pt>
    <dgm:pt modelId="{DD86B55E-45D1-4A3A-B23E-072C17E2C4EC}">
      <dgm:prSet custT="1"/>
      <dgm:spPr/>
      <dgm:t>
        <a:bodyPr/>
        <a:lstStyle/>
        <a:p>
          <a:r>
            <a:rPr lang="de-AT" sz="2800" dirty="0"/>
            <a:t>Einführung Pull-Hol Prinzip</a:t>
          </a:r>
          <a:endParaRPr lang="en-US" sz="2800" dirty="0"/>
        </a:p>
      </dgm:t>
    </dgm:pt>
    <dgm:pt modelId="{062A5F8A-49BF-4AF2-9D52-DDDA77966376}" type="parTrans" cxnId="{8BBE8032-BEB0-49FF-A072-1748A277F741}">
      <dgm:prSet/>
      <dgm:spPr/>
      <dgm:t>
        <a:bodyPr/>
        <a:lstStyle/>
        <a:p>
          <a:endParaRPr lang="en-US"/>
        </a:p>
      </dgm:t>
    </dgm:pt>
    <dgm:pt modelId="{4DF2E3E3-115D-4951-906D-3AD1F9DBB0FC}" type="sibTrans" cxnId="{8BBE8032-BEB0-49FF-A072-1748A277F741}">
      <dgm:prSet/>
      <dgm:spPr/>
      <dgm:t>
        <a:bodyPr/>
        <a:lstStyle/>
        <a:p>
          <a:endParaRPr lang="en-US"/>
        </a:p>
      </dgm:t>
    </dgm:pt>
    <dgm:pt modelId="{9703F876-401A-4B64-B63C-E1DD82E16BE0}">
      <dgm:prSet custT="1"/>
      <dgm:spPr/>
      <dgm:t>
        <a:bodyPr/>
        <a:lstStyle/>
        <a:p>
          <a:r>
            <a:rPr lang="de-AT" sz="3600" dirty="0"/>
            <a:t>David J Anderson</a:t>
          </a:r>
          <a:endParaRPr lang="en-US" sz="3600" dirty="0"/>
        </a:p>
      </dgm:t>
    </dgm:pt>
    <dgm:pt modelId="{CB8E3141-8A03-4667-AB47-8CCE03211E37}" type="parTrans" cxnId="{B4A83215-A191-410F-A4E5-378F33D7EE46}">
      <dgm:prSet/>
      <dgm:spPr/>
      <dgm:t>
        <a:bodyPr/>
        <a:lstStyle/>
        <a:p>
          <a:endParaRPr lang="en-US"/>
        </a:p>
      </dgm:t>
    </dgm:pt>
    <dgm:pt modelId="{9D393985-A52B-47E5-AA22-29B2B2C3DEB1}" type="sibTrans" cxnId="{B4A83215-A191-410F-A4E5-378F33D7EE46}">
      <dgm:prSet/>
      <dgm:spPr/>
      <dgm:t>
        <a:bodyPr/>
        <a:lstStyle/>
        <a:p>
          <a:endParaRPr lang="en-US"/>
        </a:p>
      </dgm:t>
    </dgm:pt>
    <dgm:pt modelId="{EBCB9102-CA03-4196-AE7A-BAC85C502B3A}">
      <dgm:prSet custT="1"/>
      <dgm:spPr/>
      <dgm:t>
        <a:bodyPr/>
        <a:lstStyle/>
        <a:p>
          <a:r>
            <a:rPr lang="de-AT" sz="2800" dirty="0"/>
            <a:t>CEO School </a:t>
          </a:r>
          <a:r>
            <a:rPr lang="de-AT" sz="2800" dirty="0" err="1"/>
            <a:t>of</a:t>
          </a:r>
          <a:r>
            <a:rPr lang="de-AT" sz="2800" dirty="0"/>
            <a:t> Management</a:t>
          </a:r>
          <a:endParaRPr lang="en-US" sz="2800" dirty="0"/>
        </a:p>
      </dgm:t>
    </dgm:pt>
    <dgm:pt modelId="{E0353EFB-F6E4-4D0D-8A1A-E475A87AFDB2}" type="parTrans" cxnId="{5ACBA6B6-9B87-4761-B423-8F06DD3F9569}">
      <dgm:prSet/>
      <dgm:spPr/>
      <dgm:t>
        <a:bodyPr/>
        <a:lstStyle/>
        <a:p>
          <a:endParaRPr lang="en-US"/>
        </a:p>
      </dgm:t>
    </dgm:pt>
    <dgm:pt modelId="{CC039B95-BE32-47B2-8CEB-E0F1EC2EC1B2}" type="sibTrans" cxnId="{5ACBA6B6-9B87-4761-B423-8F06DD3F9569}">
      <dgm:prSet/>
      <dgm:spPr/>
      <dgm:t>
        <a:bodyPr/>
        <a:lstStyle/>
        <a:p>
          <a:endParaRPr lang="en-US"/>
        </a:p>
      </dgm:t>
    </dgm:pt>
    <dgm:pt modelId="{F51F36E7-AC2C-464E-B8A8-F8AACD35F329}">
      <dgm:prSet custT="1"/>
      <dgm:spPr/>
      <dgm:t>
        <a:bodyPr/>
        <a:lstStyle/>
        <a:p>
          <a:r>
            <a:rPr lang="de-AT" sz="2800" dirty="0"/>
            <a:t>IBM, Sprint, Motorola, Microsoft</a:t>
          </a:r>
          <a:endParaRPr lang="en-US" sz="2800" dirty="0"/>
        </a:p>
      </dgm:t>
    </dgm:pt>
    <dgm:pt modelId="{10E750FB-6659-4646-9859-C4B28AAB75C5}" type="parTrans" cxnId="{B177B88E-6407-4A33-AF65-C935210416FB}">
      <dgm:prSet/>
      <dgm:spPr/>
      <dgm:t>
        <a:bodyPr/>
        <a:lstStyle/>
        <a:p>
          <a:endParaRPr lang="en-US"/>
        </a:p>
      </dgm:t>
    </dgm:pt>
    <dgm:pt modelId="{A75A350F-1F06-423A-85C6-C292C9DE6D26}" type="sibTrans" cxnId="{B177B88E-6407-4A33-AF65-C935210416FB}">
      <dgm:prSet/>
      <dgm:spPr/>
      <dgm:t>
        <a:bodyPr/>
        <a:lstStyle/>
        <a:p>
          <a:endParaRPr lang="en-US"/>
        </a:p>
      </dgm:t>
    </dgm:pt>
    <dgm:pt modelId="{F54C972D-9677-4FB4-AF05-E3B7DC5587AB}">
      <dgm:prSet custT="1"/>
      <dgm:spPr/>
      <dgm:t>
        <a:bodyPr/>
        <a:lstStyle/>
        <a:p>
          <a:r>
            <a:rPr lang="de-AT" sz="2800" dirty="0"/>
            <a:t>Autor</a:t>
          </a:r>
          <a:endParaRPr lang="en-US" sz="2800" dirty="0"/>
        </a:p>
      </dgm:t>
    </dgm:pt>
    <dgm:pt modelId="{1E31ACD1-A94E-47AF-B20D-A486FBBFE39C}" type="parTrans" cxnId="{681E4EA8-928D-4F3B-BA70-F5B122C060B9}">
      <dgm:prSet/>
      <dgm:spPr/>
      <dgm:t>
        <a:bodyPr/>
        <a:lstStyle/>
        <a:p>
          <a:endParaRPr lang="en-US"/>
        </a:p>
      </dgm:t>
    </dgm:pt>
    <dgm:pt modelId="{247CC257-A14F-412C-A1A2-03F3EECB3B21}" type="sibTrans" cxnId="{681E4EA8-928D-4F3B-BA70-F5B122C060B9}">
      <dgm:prSet/>
      <dgm:spPr/>
      <dgm:t>
        <a:bodyPr/>
        <a:lstStyle/>
        <a:p>
          <a:endParaRPr lang="en-US"/>
        </a:p>
      </dgm:t>
    </dgm:pt>
    <dgm:pt modelId="{771C8736-4637-4727-BBEA-74D1DF8ABDCD}" type="pres">
      <dgm:prSet presAssocID="{3777E3E1-934B-42F7-B97D-A5BC46733C1D}" presName="linear" presStyleCnt="0">
        <dgm:presLayoutVars>
          <dgm:dir/>
          <dgm:animLvl val="lvl"/>
          <dgm:resizeHandles val="exact"/>
        </dgm:presLayoutVars>
      </dgm:prSet>
      <dgm:spPr/>
    </dgm:pt>
    <dgm:pt modelId="{071AC3D0-B0B0-448F-87F4-C6F458A4DB7E}" type="pres">
      <dgm:prSet presAssocID="{0A58BD9B-6E3C-4F74-90FA-6AC0478DD8EC}" presName="parentLin" presStyleCnt="0"/>
      <dgm:spPr/>
    </dgm:pt>
    <dgm:pt modelId="{D548743F-BB1C-4D03-B6B4-E04A3E0E67F4}" type="pres">
      <dgm:prSet presAssocID="{0A58BD9B-6E3C-4F74-90FA-6AC0478DD8EC}" presName="parentLeftMargin" presStyleLbl="node1" presStyleIdx="0" presStyleCnt="2"/>
      <dgm:spPr/>
    </dgm:pt>
    <dgm:pt modelId="{1682D034-85C1-4080-8C44-599330D84C23}" type="pres">
      <dgm:prSet presAssocID="{0A58BD9B-6E3C-4F74-90FA-6AC0478DD8E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FBB6E74-AD2A-419E-94F3-9549FF3B2E08}" type="pres">
      <dgm:prSet presAssocID="{0A58BD9B-6E3C-4F74-90FA-6AC0478DD8EC}" presName="negativeSpace" presStyleCnt="0"/>
      <dgm:spPr/>
    </dgm:pt>
    <dgm:pt modelId="{872FB3A7-01B8-4C1A-9598-056E2D35756A}" type="pres">
      <dgm:prSet presAssocID="{0A58BD9B-6E3C-4F74-90FA-6AC0478DD8EC}" presName="childText" presStyleLbl="conFgAcc1" presStyleIdx="0" presStyleCnt="2">
        <dgm:presLayoutVars>
          <dgm:bulletEnabled val="1"/>
        </dgm:presLayoutVars>
      </dgm:prSet>
      <dgm:spPr/>
    </dgm:pt>
    <dgm:pt modelId="{4A8DCF1E-EBE5-4256-9938-3EB92F5CFDE3}" type="pres">
      <dgm:prSet presAssocID="{C3B17090-D39F-433B-AEBB-610A6A93E642}" presName="spaceBetweenRectangles" presStyleCnt="0"/>
      <dgm:spPr/>
    </dgm:pt>
    <dgm:pt modelId="{9062FDAB-B4C1-4120-9F82-CC86C5B44BAD}" type="pres">
      <dgm:prSet presAssocID="{9703F876-401A-4B64-B63C-E1DD82E16BE0}" presName="parentLin" presStyleCnt="0"/>
      <dgm:spPr/>
    </dgm:pt>
    <dgm:pt modelId="{55039B77-8721-4E54-B117-29B87C394228}" type="pres">
      <dgm:prSet presAssocID="{9703F876-401A-4B64-B63C-E1DD82E16BE0}" presName="parentLeftMargin" presStyleLbl="node1" presStyleIdx="0" presStyleCnt="2"/>
      <dgm:spPr/>
    </dgm:pt>
    <dgm:pt modelId="{4D724367-15BD-4156-8209-A47963E89DDF}" type="pres">
      <dgm:prSet presAssocID="{9703F876-401A-4B64-B63C-E1DD82E16BE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628FBEC-060A-4325-A0D0-E4D30D899236}" type="pres">
      <dgm:prSet presAssocID="{9703F876-401A-4B64-B63C-E1DD82E16BE0}" presName="negativeSpace" presStyleCnt="0"/>
      <dgm:spPr/>
    </dgm:pt>
    <dgm:pt modelId="{3ACAEACF-5247-4453-B4AF-955F1BD75353}" type="pres">
      <dgm:prSet presAssocID="{9703F876-401A-4B64-B63C-E1DD82E16BE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58AD00A-E5E4-45BC-99B2-5C0817A97967}" type="presOf" srcId="{F54C972D-9677-4FB4-AF05-E3B7DC5587AB}" destId="{3ACAEACF-5247-4453-B4AF-955F1BD75353}" srcOrd="0" destOrd="2" presId="urn:microsoft.com/office/officeart/2005/8/layout/list1"/>
    <dgm:cxn modelId="{B4A83215-A191-410F-A4E5-378F33D7EE46}" srcId="{3777E3E1-934B-42F7-B97D-A5BC46733C1D}" destId="{9703F876-401A-4B64-B63C-E1DD82E16BE0}" srcOrd="1" destOrd="0" parTransId="{CB8E3141-8A03-4667-AB47-8CCE03211E37}" sibTransId="{9D393985-A52B-47E5-AA22-29B2B2C3DEB1}"/>
    <dgm:cxn modelId="{D2E32930-95B0-43A3-9057-26169D7D83AC}" type="presOf" srcId="{DD86B55E-45D1-4A3A-B23E-072C17E2C4EC}" destId="{872FB3A7-01B8-4C1A-9598-056E2D35756A}" srcOrd="0" destOrd="1" presId="urn:microsoft.com/office/officeart/2005/8/layout/list1"/>
    <dgm:cxn modelId="{8BBE8032-BEB0-49FF-A072-1748A277F741}" srcId="{0A58BD9B-6E3C-4F74-90FA-6AC0478DD8EC}" destId="{DD86B55E-45D1-4A3A-B23E-072C17E2C4EC}" srcOrd="1" destOrd="0" parTransId="{062A5F8A-49BF-4AF2-9D52-DDDA77966376}" sibTransId="{4DF2E3E3-115D-4951-906D-3AD1F9DBB0FC}"/>
    <dgm:cxn modelId="{7A71986C-6CFC-4D0D-B039-781A850D2EFB}" type="presOf" srcId="{3777E3E1-934B-42F7-B97D-A5BC46733C1D}" destId="{771C8736-4637-4727-BBEA-74D1DF8ABDCD}" srcOrd="0" destOrd="0" presId="urn:microsoft.com/office/officeart/2005/8/layout/list1"/>
    <dgm:cxn modelId="{CD67EE4C-F3AE-48EF-9015-B14D1478BCB8}" type="presOf" srcId="{F51F36E7-AC2C-464E-B8A8-F8AACD35F329}" destId="{3ACAEACF-5247-4453-B4AF-955F1BD75353}" srcOrd="0" destOrd="1" presId="urn:microsoft.com/office/officeart/2005/8/layout/list1"/>
    <dgm:cxn modelId="{7D7D1255-71BA-4BB8-A713-F468681EC4A0}" srcId="{0A58BD9B-6E3C-4F74-90FA-6AC0478DD8EC}" destId="{2D72E633-8BB7-4789-9218-F90BC4DA055D}" srcOrd="0" destOrd="0" parTransId="{48C48990-23DA-4227-92A8-906B25D9C6C9}" sibTransId="{06252077-B260-47D0-8A8C-D8E8CE95A5B0}"/>
    <dgm:cxn modelId="{6FF7C088-92E5-434A-9F8D-174011FD88EE}" type="presOf" srcId="{EBCB9102-CA03-4196-AE7A-BAC85C502B3A}" destId="{3ACAEACF-5247-4453-B4AF-955F1BD75353}" srcOrd="0" destOrd="0" presId="urn:microsoft.com/office/officeart/2005/8/layout/list1"/>
    <dgm:cxn modelId="{B177B88E-6407-4A33-AF65-C935210416FB}" srcId="{9703F876-401A-4B64-B63C-E1DD82E16BE0}" destId="{F51F36E7-AC2C-464E-B8A8-F8AACD35F329}" srcOrd="1" destOrd="0" parTransId="{10E750FB-6659-4646-9859-C4B28AAB75C5}" sibTransId="{A75A350F-1F06-423A-85C6-C292C9DE6D26}"/>
    <dgm:cxn modelId="{681E4EA8-928D-4F3B-BA70-F5B122C060B9}" srcId="{9703F876-401A-4B64-B63C-E1DD82E16BE0}" destId="{F54C972D-9677-4FB4-AF05-E3B7DC5587AB}" srcOrd="2" destOrd="0" parTransId="{1E31ACD1-A94E-47AF-B20D-A486FBBFE39C}" sibTransId="{247CC257-A14F-412C-A1A2-03F3EECB3B21}"/>
    <dgm:cxn modelId="{DB2A02AE-C434-4538-9EB2-47A45DA4C05E}" type="presOf" srcId="{9703F876-401A-4B64-B63C-E1DD82E16BE0}" destId="{4D724367-15BD-4156-8209-A47963E89DDF}" srcOrd="1" destOrd="0" presId="urn:microsoft.com/office/officeart/2005/8/layout/list1"/>
    <dgm:cxn modelId="{6C36FEB2-B232-4A75-B46B-6022BDA917B2}" srcId="{3777E3E1-934B-42F7-B97D-A5BC46733C1D}" destId="{0A58BD9B-6E3C-4F74-90FA-6AC0478DD8EC}" srcOrd="0" destOrd="0" parTransId="{BE99F079-F60D-4B7F-B809-49951AF69FC7}" sibTransId="{C3B17090-D39F-433B-AEBB-610A6A93E642}"/>
    <dgm:cxn modelId="{5ACBA6B6-9B87-4761-B423-8F06DD3F9569}" srcId="{9703F876-401A-4B64-B63C-E1DD82E16BE0}" destId="{EBCB9102-CA03-4196-AE7A-BAC85C502B3A}" srcOrd="0" destOrd="0" parTransId="{E0353EFB-F6E4-4D0D-8A1A-E475A87AFDB2}" sibTransId="{CC039B95-BE32-47B2-8CEB-E0F1EC2EC1B2}"/>
    <dgm:cxn modelId="{43DAA4BA-FFCD-4B59-A709-03D692B07357}" type="presOf" srcId="{9703F876-401A-4B64-B63C-E1DD82E16BE0}" destId="{55039B77-8721-4E54-B117-29B87C394228}" srcOrd="0" destOrd="0" presId="urn:microsoft.com/office/officeart/2005/8/layout/list1"/>
    <dgm:cxn modelId="{6C3FC8BE-E066-47F6-AEBB-53554D346E52}" type="presOf" srcId="{0A58BD9B-6E3C-4F74-90FA-6AC0478DD8EC}" destId="{D548743F-BB1C-4D03-B6B4-E04A3E0E67F4}" srcOrd="0" destOrd="0" presId="urn:microsoft.com/office/officeart/2005/8/layout/list1"/>
    <dgm:cxn modelId="{110A21EF-7608-4A2D-982A-75D9E940CB7F}" type="presOf" srcId="{0A58BD9B-6E3C-4F74-90FA-6AC0478DD8EC}" destId="{1682D034-85C1-4080-8C44-599330D84C23}" srcOrd="1" destOrd="0" presId="urn:microsoft.com/office/officeart/2005/8/layout/list1"/>
    <dgm:cxn modelId="{5CB8ABFE-06E1-4908-A009-CC700CF55C6B}" type="presOf" srcId="{2D72E633-8BB7-4789-9218-F90BC4DA055D}" destId="{872FB3A7-01B8-4C1A-9598-056E2D35756A}" srcOrd="0" destOrd="0" presId="urn:microsoft.com/office/officeart/2005/8/layout/list1"/>
    <dgm:cxn modelId="{1BE0F072-7705-4F61-A291-EB5C2169E198}" type="presParOf" srcId="{771C8736-4637-4727-BBEA-74D1DF8ABDCD}" destId="{071AC3D0-B0B0-448F-87F4-C6F458A4DB7E}" srcOrd="0" destOrd="0" presId="urn:microsoft.com/office/officeart/2005/8/layout/list1"/>
    <dgm:cxn modelId="{B33EBEDB-C0EB-4241-98E7-E92BF619A081}" type="presParOf" srcId="{071AC3D0-B0B0-448F-87F4-C6F458A4DB7E}" destId="{D548743F-BB1C-4D03-B6B4-E04A3E0E67F4}" srcOrd="0" destOrd="0" presId="urn:microsoft.com/office/officeart/2005/8/layout/list1"/>
    <dgm:cxn modelId="{0EFC3E72-5A1E-4265-9159-24DCFE00819D}" type="presParOf" srcId="{071AC3D0-B0B0-448F-87F4-C6F458A4DB7E}" destId="{1682D034-85C1-4080-8C44-599330D84C23}" srcOrd="1" destOrd="0" presId="urn:microsoft.com/office/officeart/2005/8/layout/list1"/>
    <dgm:cxn modelId="{E0F18FC2-FAC0-4BD9-BA82-A24858F26EA8}" type="presParOf" srcId="{771C8736-4637-4727-BBEA-74D1DF8ABDCD}" destId="{CFBB6E74-AD2A-419E-94F3-9549FF3B2E08}" srcOrd="1" destOrd="0" presId="urn:microsoft.com/office/officeart/2005/8/layout/list1"/>
    <dgm:cxn modelId="{FCC1C1EC-6C4F-4219-9BB1-43290E23E586}" type="presParOf" srcId="{771C8736-4637-4727-BBEA-74D1DF8ABDCD}" destId="{872FB3A7-01B8-4C1A-9598-056E2D35756A}" srcOrd="2" destOrd="0" presId="urn:microsoft.com/office/officeart/2005/8/layout/list1"/>
    <dgm:cxn modelId="{17B4A81E-48C7-4440-93D6-98C9CC2580B1}" type="presParOf" srcId="{771C8736-4637-4727-BBEA-74D1DF8ABDCD}" destId="{4A8DCF1E-EBE5-4256-9938-3EB92F5CFDE3}" srcOrd="3" destOrd="0" presId="urn:microsoft.com/office/officeart/2005/8/layout/list1"/>
    <dgm:cxn modelId="{CB595618-308D-40D9-BED0-F457220AFF2F}" type="presParOf" srcId="{771C8736-4637-4727-BBEA-74D1DF8ABDCD}" destId="{9062FDAB-B4C1-4120-9F82-CC86C5B44BAD}" srcOrd="4" destOrd="0" presId="urn:microsoft.com/office/officeart/2005/8/layout/list1"/>
    <dgm:cxn modelId="{BEB5C388-6D13-4298-ACDC-FECD659D8669}" type="presParOf" srcId="{9062FDAB-B4C1-4120-9F82-CC86C5B44BAD}" destId="{55039B77-8721-4E54-B117-29B87C394228}" srcOrd="0" destOrd="0" presId="urn:microsoft.com/office/officeart/2005/8/layout/list1"/>
    <dgm:cxn modelId="{B1A1091C-6C42-40D1-BE4D-92EBDC332F13}" type="presParOf" srcId="{9062FDAB-B4C1-4120-9F82-CC86C5B44BAD}" destId="{4D724367-15BD-4156-8209-A47963E89DDF}" srcOrd="1" destOrd="0" presId="urn:microsoft.com/office/officeart/2005/8/layout/list1"/>
    <dgm:cxn modelId="{36952DF4-E4FF-49D2-BBF2-D825C30FF7A5}" type="presParOf" srcId="{771C8736-4637-4727-BBEA-74D1DF8ABDCD}" destId="{C628FBEC-060A-4325-A0D0-E4D30D899236}" srcOrd="5" destOrd="0" presId="urn:microsoft.com/office/officeart/2005/8/layout/list1"/>
    <dgm:cxn modelId="{C73FACAF-39F1-4B95-A2B1-E23373A7D32F}" type="presParOf" srcId="{771C8736-4637-4727-BBEA-74D1DF8ABDCD}" destId="{3ACAEACF-5247-4453-B4AF-955F1BD7535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6200670-6192-4516-82A8-44793A129AF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5D5134-6043-442A-9C45-A14F4067EE1D}">
      <dgm:prSet/>
      <dgm:spPr/>
      <dgm:t>
        <a:bodyPr/>
        <a:lstStyle/>
        <a:p>
          <a:pPr algn="l"/>
          <a:r>
            <a:rPr lang="de-AT" dirty="0"/>
            <a:t>Anzahl pro Karten für Bereich begrenzen</a:t>
          </a:r>
          <a:endParaRPr lang="en-US" dirty="0"/>
        </a:p>
      </dgm:t>
    </dgm:pt>
    <dgm:pt modelId="{C57CB591-3A84-4DA9-99C7-28AA8CD31FA7}" type="parTrans" cxnId="{C89B40BA-7EF4-4015-B3DD-88E594924C57}">
      <dgm:prSet/>
      <dgm:spPr/>
      <dgm:t>
        <a:bodyPr/>
        <a:lstStyle/>
        <a:p>
          <a:endParaRPr lang="en-US"/>
        </a:p>
      </dgm:t>
    </dgm:pt>
    <dgm:pt modelId="{E3B3769C-93CF-46D5-B122-187BB843E10E}" type="sibTrans" cxnId="{C89B40BA-7EF4-4015-B3DD-88E594924C57}">
      <dgm:prSet/>
      <dgm:spPr/>
      <dgm:t>
        <a:bodyPr/>
        <a:lstStyle/>
        <a:p>
          <a:endParaRPr lang="en-US"/>
        </a:p>
      </dgm:t>
    </dgm:pt>
    <dgm:pt modelId="{B4C55CFD-8261-40A5-BB14-2C635A215B45}">
      <dgm:prSet/>
      <dgm:spPr/>
      <dgm:t>
        <a:bodyPr/>
        <a:lstStyle/>
        <a:p>
          <a:pPr algn="l"/>
          <a:r>
            <a:rPr lang="de-AT" dirty="0"/>
            <a:t>Pull-Prinzip bei freiem Kartenplatz</a:t>
          </a:r>
          <a:endParaRPr lang="en-US" dirty="0"/>
        </a:p>
      </dgm:t>
    </dgm:pt>
    <dgm:pt modelId="{2BEAAA19-CF22-4D60-B392-7656BF797F58}" type="parTrans" cxnId="{8DD15EAC-F247-4D89-8155-DA07B3B5CDF9}">
      <dgm:prSet/>
      <dgm:spPr/>
      <dgm:t>
        <a:bodyPr/>
        <a:lstStyle/>
        <a:p>
          <a:endParaRPr lang="en-US"/>
        </a:p>
      </dgm:t>
    </dgm:pt>
    <dgm:pt modelId="{B6DAE818-744C-40C4-9542-40040901A6E7}" type="sibTrans" cxnId="{8DD15EAC-F247-4D89-8155-DA07B3B5CDF9}">
      <dgm:prSet/>
      <dgm:spPr/>
      <dgm:t>
        <a:bodyPr/>
        <a:lstStyle/>
        <a:p>
          <a:endParaRPr lang="en-US"/>
        </a:p>
      </dgm:t>
    </dgm:pt>
    <dgm:pt modelId="{5E800717-CA45-4461-B94D-479DD2C767A1}">
      <dgm:prSet/>
      <dgm:spPr/>
      <dgm:t>
        <a:bodyPr/>
        <a:lstStyle/>
        <a:p>
          <a:pPr algn="l"/>
          <a:r>
            <a:rPr lang="de-AT" dirty="0"/>
            <a:t>Optimale Beschränkung (WIP) durch Erfahrung</a:t>
          </a:r>
          <a:endParaRPr lang="en-US" dirty="0"/>
        </a:p>
      </dgm:t>
    </dgm:pt>
    <dgm:pt modelId="{997CD11C-023E-4070-9F89-015F26F4AC2C}" type="parTrans" cxnId="{9F5E90D4-13D4-4D38-BD72-6899DE443800}">
      <dgm:prSet/>
      <dgm:spPr/>
      <dgm:t>
        <a:bodyPr/>
        <a:lstStyle/>
        <a:p>
          <a:endParaRPr lang="en-US"/>
        </a:p>
      </dgm:t>
    </dgm:pt>
    <dgm:pt modelId="{4EE142FC-4660-4FFC-9445-C4D73020F3EE}" type="sibTrans" cxnId="{9F5E90D4-13D4-4D38-BD72-6899DE443800}">
      <dgm:prSet/>
      <dgm:spPr/>
      <dgm:t>
        <a:bodyPr/>
        <a:lstStyle/>
        <a:p>
          <a:endParaRPr lang="en-US"/>
        </a:p>
      </dgm:t>
    </dgm:pt>
    <dgm:pt modelId="{81645A5A-8070-40F8-8EF2-970C0A51D103}" type="pres">
      <dgm:prSet presAssocID="{A6200670-6192-4516-82A8-44793A129AF0}" presName="Name0" presStyleCnt="0">
        <dgm:presLayoutVars>
          <dgm:dir/>
          <dgm:animLvl val="lvl"/>
          <dgm:resizeHandles val="exact"/>
        </dgm:presLayoutVars>
      </dgm:prSet>
      <dgm:spPr/>
    </dgm:pt>
    <dgm:pt modelId="{9EC7B4D2-A2C4-49C1-A5A2-513E4291DBF0}" type="pres">
      <dgm:prSet presAssocID="{775D5134-6043-442A-9C45-A14F4067EE1D}" presName="linNode" presStyleCnt="0"/>
      <dgm:spPr/>
    </dgm:pt>
    <dgm:pt modelId="{C52C2A4C-965D-4389-A776-F007FB6EA846}" type="pres">
      <dgm:prSet presAssocID="{775D5134-6043-442A-9C45-A14F4067EE1D}" presName="parentText" presStyleLbl="node1" presStyleIdx="0" presStyleCnt="3" custScaleX="211686">
        <dgm:presLayoutVars>
          <dgm:chMax val="1"/>
          <dgm:bulletEnabled val="1"/>
        </dgm:presLayoutVars>
      </dgm:prSet>
      <dgm:spPr/>
    </dgm:pt>
    <dgm:pt modelId="{9773A858-F53B-4CCF-AF45-C6228771CFA7}" type="pres">
      <dgm:prSet presAssocID="{E3B3769C-93CF-46D5-B122-187BB843E10E}" presName="sp" presStyleCnt="0"/>
      <dgm:spPr/>
    </dgm:pt>
    <dgm:pt modelId="{B58C6069-A98B-47DB-989D-1580F3B74C56}" type="pres">
      <dgm:prSet presAssocID="{B4C55CFD-8261-40A5-BB14-2C635A215B45}" presName="linNode" presStyleCnt="0"/>
      <dgm:spPr/>
    </dgm:pt>
    <dgm:pt modelId="{4EEAD45D-7991-4FF5-A28D-A498D682245D}" type="pres">
      <dgm:prSet presAssocID="{B4C55CFD-8261-40A5-BB14-2C635A215B45}" presName="parentText" presStyleLbl="node1" presStyleIdx="1" presStyleCnt="3" custScaleX="212172" custLinFactNeighborX="-569">
        <dgm:presLayoutVars>
          <dgm:chMax val="1"/>
          <dgm:bulletEnabled val="1"/>
        </dgm:presLayoutVars>
      </dgm:prSet>
      <dgm:spPr/>
    </dgm:pt>
    <dgm:pt modelId="{1B7F35E9-AE31-4F00-94BA-BEC647E48991}" type="pres">
      <dgm:prSet presAssocID="{B6DAE818-744C-40C4-9542-40040901A6E7}" presName="sp" presStyleCnt="0"/>
      <dgm:spPr/>
    </dgm:pt>
    <dgm:pt modelId="{605B5B39-A670-4031-B2D1-70159B91A44A}" type="pres">
      <dgm:prSet presAssocID="{5E800717-CA45-4461-B94D-479DD2C767A1}" presName="linNode" presStyleCnt="0"/>
      <dgm:spPr/>
    </dgm:pt>
    <dgm:pt modelId="{2E4482BB-ED9B-4B27-903B-204FC656180D}" type="pres">
      <dgm:prSet presAssocID="{5E800717-CA45-4461-B94D-479DD2C767A1}" presName="parentText" presStyleLbl="node1" presStyleIdx="2" presStyleCnt="3" custScaleX="211424">
        <dgm:presLayoutVars>
          <dgm:chMax val="1"/>
          <dgm:bulletEnabled val="1"/>
        </dgm:presLayoutVars>
      </dgm:prSet>
      <dgm:spPr/>
    </dgm:pt>
  </dgm:ptLst>
  <dgm:cxnLst>
    <dgm:cxn modelId="{0E990234-A0D9-4113-A290-748BB4E8221B}" type="presOf" srcId="{5E800717-CA45-4461-B94D-479DD2C767A1}" destId="{2E4482BB-ED9B-4B27-903B-204FC656180D}" srcOrd="0" destOrd="0" presId="urn:microsoft.com/office/officeart/2005/8/layout/vList5"/>
    <dgm:cxn modelId="{113BB58D-2224-42BE-B9AB-5FF5EA4F47A8}" type="presOf" srcId="{775D5134-6043-442A-9C45-A14F4067EE1D}" destId="{C52C2A4C-965D-4389-A776-F007FB6EA846}" srcOrd="0" destOrd="0" presId="urn:microsoft.com/office/officeart/2005/8/layout/vList5"/>
    <dgm:cxn modelId="{074B2995-E585-4DD7-BDF8-37921B511B8D}" type="presOf" srcId="{A6200670-6192-4516-82A8-44793A129AF0}" destId="{81645A5A-8070-40F8-8EF2-970C0A51D103}" srcOrd="0" destOrd="0" presId="urn:microsoft.com/office/officeart/2005/8/layout/vList5"/>
    <dgm:cxn modelId="{8DD15EAC-F247-4D89-8155-DA07B3B5CDF9}" srcId="{A6200670-6192-4516-82A8-44793A129AF0}" destId="{B4C55CFD-8261-40A5-BB14-2C635A215B45}" srcOrd="1" destOrd="0" parTransId="{2BEAAA19-CF22-4D60-B392-7656BF797F58}" sibTransId="{B6DAE818-744C-40C4-9542-40040901A6E7}"/>
    <dgm:cxn modelId="{C89B40BA-7EF4-4015-B3DD-88E594924C57}" srcId="{A6200670-6192-4516-82A8-44793A129AF0}" destId="{775D5134-6043-442A-9C45-A14F4067EE1D}" srcOrd="0" destOrd="0" parTransId="{C57CB591-3A84-4DA9-99C7-28AA8CD31FA7}" sibTransId="{E3B3769C-93CF-46D5-B122-187BB843E10E}"/>
    <dgm:cxn modelId="{790631D2-45E4-4B35-8ABB-4418EC5B0014}" type="presOf" srcId="{B4C55CFD-8261-40A5-BB14-2C635A215B45}" destId="{4EEAD45D-7991-4FF5-A28D-A498D682245D}" srcOrd="0" destOrd="0" presId="urn:microsoft.com/office/officeart/2005/8/layout/vList5"/>
    <dgm:cxn modelId="{9F5E90D4-13D4-4D38-BD72-6899DE443800}" srcId="{A6200670-6192-4516-82A8-44793A129AF0}" destId="{5E800717-CA45-4461-B94D-479DD2C767A1}" srcOrd="2" destOrd="0" parTransId="{997CD11C-023E-4070-9F89-015F26F4AC2C}" sibTransId="{4EE142FC-4660-4FFC-9445-C4D73020F3EE}"/>
    <dgm:cxn modelId="{5335EF73-E09D-4300-A2AC-0D3740374D0D}" type="presParOf" srcId="{81645A5A-8070-40F8-8EF2-970C0A51D103}" destId="{9EC7B4D2-A2C4-49C1-A5A2-513E4291DBF0}" srcOrd="0" destOrd="0" presId="urn:microsoft.com/office/officeart/2005/8/layout/vList5"/>
    <dgm:cxn modelId="{BA19554E-37D3-48B5-B475-1A31672D338E}" type="presParOf" srcId="{9EC7B4D2-A2C4-49C1-A5A2-513E4291DBF0}" destId="{C52C2A4C-965D-4389-A776-F007FB6EA846}" srcOrd="0" destOrd="0" presId="urn:microsoft.com/office/officeart/2005/8/layout/vList5"/>
    <dgm:cxn modelId="{5E5DC02F-D2DB-42E0-A6A3-1CC9A0429B88}" type="presParOf" srcId="{81645A5A-8070-40F8-8EF2-970C0A51D103}" destId="{9773A858-F53B-4CCF-AF45-C6228771CFA7}" srcOrd="1" destOrd="0" presId="urn:microsoft.com/office/officeart/2005/8/layout/vList5"/>
    <dgm:cxn modelId="{617D46A4-58B8-44BC-B5C3-075BA6692CDE}" type="presParOf" srcId="{81645A5A-8070-40F8-8EF2-970C0A51D103}" destId="{B58C6069-A98B-47DB-989D-1580F3B74C56}" srcOrd="2" destOrd="0" presId="urn:microsoft.com/office/officeart/2005/8/layout/vList5"/>
    <dgm:cxn modelId="{4BF5B9C2-93A7-4C04-AEE1-D36AD5D9EF34}" type="presParOf" srcId="{B58C6069-A98B-47DB-989D-1580F3B74C56}" destId="{4EEAD45D-7991-4FF5-A28D-A498D682245D}" srcOrd="0" destOrd="0" presId="urn:microsoft.com/office/officeart/2005/8/layout/vList5"/>
    <dgm:cxn modelId="{EC30E297-BAE5-4819-9928-F607A56F61F4}" type="presParOf" srcId="{81645A5A-8070-40F8-8EF2-970C0A51D103}" destId="{1B7F35E9-AE31-4F00-94BA-BEC647E48991}" srcOrd="3" destOrd="0" presId="urn:microsoft.com/office/officeart/2005/8/layout/vList5"/>
    <dgm:cxn modelId="{68537ECF-BCC9-46AD-8072-C2BD5FD306D3}" type="presParOf" srcId="{81645A5A-8070-40F8-8EF2-970C0A51D103}" destId="{605B5B39-A670-4031-B2D1-70159B91A44A}" srcOrd="4" destOrd="0" presId="urn:microsoft.com/office/officeart/2005/8/layout/vList5"/>
    <dgm:cxn modelId="{62BCA67A-ED11-4DC2-A785-68FF06BBB5E0}" type="presParOf" srcId="{605B5B39-A670-4031-B2D1-70159B91A44A}" destId="{2E4482BB-ED9B-4B27-903B-204FC656180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38C02B2-2E44-4742-A80E-33DAA6D681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8C26539-7CCF-420E-ABE0-CA793A3B3662}">
      <dgm:prSet/>
      <dgm:spPr/>
      <dgm:t>
        <a:bodyPr/>
        <a:lstStyle/>
        <a:p>
          <a:r>
            <a:rPr lang="de-AT"/>
            <a:t>Hohe Transparenz über Fortschritt</a:t>
          </a:r>
          <a:endParaRPr lang="en-US"/>
        </a:p>
      </dgm:t>
    </dgm:pt>
    <dgm:pt modelId="{E0E31D83-151C-46A3-8FEC-A5A21020539A}" type="parTrans" cxnId="{AB2CCBBD-B464-4853-8288-4FDAC598E30B}">
      <dgm:prSet/>
      <dgm:spPr/>
      <dgm:t>
        <a:bodyPr/>
        <a:lstStyle/>
        <a:p>
          <a:endParaRPr lang="en-US"/>
        </a:p>
      </dgm:t>
    </dgm:pt>
    <dgm:pt modelId="{D5788113-7686-4984-A779-18017A317F8C}" type="sibTrans" cxnId="{AB2CCBBD-B464-4853-8288-4FDAC598E30B}">
      <dgm:prSet/>
      <dgm:spPr/>
      <dgm:t>
        <a:bodyPr/>
        <a:lstStyle/>
        <a:p>
          <a:endParaRPr lang="en-US"/>
        </a:p>
      </dgm:t>
    </dgm:pt>
    <dgm:pt modelId="{9A116C46-A832-422F-92AD-947BEA197F12}">
      <dgm:prSet/>
      <dgm:spPr/>
      <dgm:t>
        <a:bodyPr/>
        <a:lstStyle/>
        <a:p>
          <a:r>
            <a:rPr lang="de-AT"/>
            <a:t>Kurze Durchlaufzeiten</a:t>
          </a:r>
          <a:endParaRPr lang="en-US"/>
        </a:p>
      </dgm:t>
    </dgm:pt>
    <dgm:pt modelId="{28D5777A-A8B1-4F06-829B-50CBD3C3811F}" type="parTrans" cxnId="{26B7266A-E88F-447E-A2FD-3529B8E2CAD5}">
      <dgm:prSet/>
      <dgm:spPr/>
      <dgm:t>
        <a:bodyPr/>
        <a:lstStyle/>
        <a:p>
          <a:endParaRPr lang="en-US"/>
        </a:p>
      </dgm:t>
    </dgm:pt>
    <dgm:pt modelId="{DF6DE668-3FA1-4578-AE32-CC2134363725}" type="sibTrans" cxnId="{26B7266A-E88F-447E-A2FD-3529B8E2CAD5}">
      <dgm:prSet/>
      <dgm:spPr/>
      <dgm:t>
        <a:bodyPr/>
        <a:lstStyle/>
        <a:p>
          <a:endParaRPr lang="en-US"/>
        </a:p>
      </dgm:t>
    </dgm:pt>
    <dgm:pt modelId="{CA611BBC-2CC4-4C86-8867-38BCB86E2128}">
      <dgm:prSet/>
      <dgm:spPr/>
      <dgm:t>
        <a:bodyPr/>
        <a:lstStyle/>
        <a:p>
          <a:r>
            <a:rPr lang="de-AT"/>
            <a:t>Unzählige Einsatzgebiete</a:t>
          </a:r>
          <a:endParaRPr lang="en-US"/>
        </a:p>
      </dgm:t>
    </dgm:pt>
    <dgm:pt modelId="{C46EAD37-7B10-4F4A-BD8C-6B5576739ECB}" type="parTrans" cxnId="{2810279E-AA93-4A75-9881-5775761021B1}">
      <dgm:prSet/>
      <dgm:spPr/>
      <dgm:t>
        <a:bodyPr/>
        <a:lstStyle/>
        <a:p>
          <a:endParaRPr lang="en-US"/>
        </a:p>
      </dgm:t>
    </dgm:pt>
    <dgm:pt modelId="{BAA51BA2-4AEC-4C72-8E16-9EBC3A28AFDA}" type="sibTrans" cxnId="{2810279E-AA93-4A75-9881-5775761021B1}">
      <dgm:prSet/>
      <dgm:spPr/>
      <dgm:t>
        <a:bodyPr/>
        <a:lstStyle/>
        <a:p>
          <a:endParaRPr lang="en-US"/>
        </a:p>
      </dgm:t>
    </dgm:pt>
    <dgm:pt modelId="{A70EBC1E-2909-45F5-A69B-D50123EA7050}">
      <dgm:prSet/>
      <dgm:spPr/>
      <dgm:t>
        <a:bodyPr/>
        <a:lstStyle/>
        <a:p>
          <a:r>
            <a:rPr lang="de-AT"/>
            <a:t>Wenig Widerstand</a:t>
          </a:r>
          <a:endParaRPr lang="en-US"/>
        </a:p>
      </dgm:t>
    </dgm:pt>
    <dgm:pt modelId="{975F921F-5935-4B39-AC62-2A9C9B30916B}" type="parTrans" cxnId="{15A0D952-3637-4149-AAF1-9BEDBEFDB82B}">
      <dgm:prSet/>
      <dgm:spPr/>
      <dgm:t>
        <a:bodyPr/>
        <a:lstStyle/>
        <a:p>
          <a:endParaRPr lang="en-US"/>
        </a:p>
      </dgm:t>
    </dgm:pt>
    <dgm:pt modelId="{6FC0868E-6F7B-40F0-8376-A289FAF62D59}" type="sibTrans" cxnId="{15A0D952-3637-4149-AAF1-9BEDBEFDB82B}">
      <dgm:prSet/>
      <dgm:spPr/>
      <dgm:t>
        <a:bodyPr/>
        <a:lstStyle/>
        <a:p>
          <a:endParaRPr lang="en-US"/>
        </a:p>
      </dgm:t>
    </dgm:pt>
    <dgm:pt modelId="{DD376657-9E6E-4665-A667-A5ABBD3E6940}" type="pres">
      <dgm:prSet presAssocID="{938C02B2-2E44-4742-A80E-33DAA6D68197}" presName="linear" presStyleCnt="0">
        <dgm:presLayoutVars>
          <dgm:animLvl val="lvl"/>
          <dgm:resizeHandles val="exact"/>
        </dgm:presLayoutVars>
      </dgm:prSet>
      <dgm:spPr/>
    </dgm:pt>
    <dgm:pt modelId="{35904875-F74C-4B6A-9D38-92665BA1EE14}" type="pres">
      <dgm:prSet presAssocID="{A8C26539-7CCF-420E-ABE0-CA793A3B366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5291B11-6AA5-4F3E-BE6E-79F0E3E1206E}" type="pres">
      <dgm:prSet presAssocID="{D5788113-7686-4984-A779-18017A317F8C}" presName="spacer" presStyleCnt="0"/>
      <dgm:spPr/>
    </dgm:pt>
    <dgm:pt modelId="{2783A56D-730E-4D0C-AF04-1F2E958FCC9D}" type="pres">
      <dgm:prSet presAssocID="{9A116C46-A832-422F-92AD-947BEA197F1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74985B8-AB43-4F1E-9BEB-0C7FBAD3E698}" type="pres">
      <dgm:prSet presAssocID="{DF6DE668-3FA1-4578-AE32-CC2134363725}" presName="spacer" presStyleCnt="0"/>
      <dgm:spPr/>
    </dgm:pt>
    <dgm:pt modelId="{539B9806-ECF0-4587-8F21-791F6030482D}" type="pres">
      <dgm:prSet presAssocID="{CA611BBC-2CC4-4C86-8867-38BCB86E212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2FF05A2-5F5A-422C-A6EF-7B1A1B8BFD09}" type="pres">
      <dgm:prSet presAssocID="{BAA51BA2-4AEC-4C72-8E16-9EBC3A28AFDA}" presName="spacer" presStyleCnt="0"/>
      <dgm:spPr/>
    </dgm:pt>
    <dgm:pt modelId="{1201629E-CC7E-4E4A-AB85-4233EE1A70BC}" type="pres">
      <dgm:prSet presAssocID="{A70EBC1E-2909-45F5-A69B-D50123EA705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647A133-C0E8-46E2-BE87-4E875988D219}" type="presOf" srcId="{A70EBC1E-2909-45F5-A69B-D50123EA7050}" destId="{1201629E-CC7E-4E4A-AB85-4233EE1A70BC}" srcOrd="0" destOrd="0" presId="urn:microsoft.com/office/officeart/2005/8/layout/vList2"/>
    <dgm:cxn modelId="{26B7266A-E88F-447E-A2FD-3529B8E2CAD5}" srcId="{938C02B2-2E44-4742-A80E-33DAA6D68197}" destId="{9A116C46-A832-422F-92AD-947BEA197F12}" srcOrd="1" destOrd="0" parTransId="{28D5777A-A8B1-4F06-829B-50CBD3C3811F}" sibTransId="{DF6DE668-3FA1-4578-AE32-CC2134363725}"/>
    <dgm:cxn modelId="{15A0D952-3637-4149-AAF1-9BEDBEFDB82B}" srcId="{938C02B2-2E44-4742-A80E-33DAA6D68197}" destId="{A70EBC1E-2909-45F5-A69B-D50123EA7050}" srcOrd="3" destOrd="0" parTransId="{975F921F-5935-4B39-AC62-2A9C9B30916B}" sibTransId="{6FC0868E-6F7B-40F0-8376-A289FAF62D59}"/>
    <dgm:cxn modelId="{0004329B-A2C0-4E96-8D9E-EA6A2AA82C70}" type="presOf" srcId="{A8C26539-7CCF-420E-ABE0-CA793A3B3662}" destId="{35904875-F74C-4B6A-9D38-92665BA1EE14}" srcOrd="0" destOrd="0" presId="urn:microsoft.com/office/officeart/2005/8/layout/vList2"/>
    <dgm:cxn modelId="{2810279E-AA93-4A75-9881-5775761021B1}" srcId="{938C02B2-2E44-4742-A80E-33DAA6D68197}" destId="{CA611BBC-2CC4-4C86-8867-38BCB86E2128}" srcOrd="2" destOrd="0" parTransId="{C46EAD37-7B10-4F4A-BD8C-6B5576739ECB}" sibTransId="{BAA51BA2-4AEC-4C72-8E16-9EBC3A28AFDA}"/>
    <dgm:cxn modelId="{AB2CCBBD-B464-4853-8288-4FDAC598E30B}" srcId="{938C02B2-2E44-4742-A80E-33DAA6D68197}" destId="{A8C26539-7CCF-420E-ABE0-CA793A3B3662}" srcOrd="0" destOrd="0" parTransId="{E0E31D83-151C-46A3-8FEC-A5A21020539A}" sibTransId="{D5788113-7686-4984-A779-18017A317F8C}"/>
    <dgm:cxn modelId="{81E651CC-C2D3-4586-B19D-3EBE6A69C9A7}" type="presOf" srcId="{CA611BBC-2CC4-4C86-8867-38BCB86E2128}" destId="{539B9806-ECF0-4587-8F21-791F6030482D}" srcOrd="0" destOrd="0" presId="urn:microsoft.com/office/officeart/2005/8/layout/vList2"/>
    <dgm:cxn modelId="{ECEDD3DA-941B-414A-AA2D-B8C652B42083}" type="presOf" srcId="{9A116C46-A832-422F-92AD-947BEA197F12}" destId="{2783A56D-730E-4D0C-AF04-1F2E958FCC9D}" srcOrd="0" destOrd="0" presId="urn:microsoft.com/office/officeart/2005/8/layout/vList2"/>
    <dgm:cxn modelId="{25573EE9-3F60-4929-90D7-5E53C870DE73}" type="presOf" srcId="{938C02B2-2E44-4742-A80E-33DAA6D68197}" destId="{DD376657-9E6E-4665-A667-A5ABBD3E6940}" srcOrd="0" destOrd="0" presId="urn:microsoft.com/office/officeart/2005/8/layout/vList2"/>
    <dgm:cxn modelId="{1291F4AB-E53A-4AF7-942C-EE014E309302}" type="presParOf" srcId="{DD376657-9E6E-4665-A667-A5ABBD3E6940}" destId="{35904875-F74C-4B6A-9D38-92665BA1EE14}" srcOrd="0" destOrd="0" presId="urn:microsoft.com/office/officeart/2005/8/layout/vList2"/>
    <dgm:cxn modelId="{1B4ABA82-4CF8-4166-8267-60DD932A9C09}" type="presParOf" srcId="{DD376657-9E6E-4665-A667-A5ABBD3E6940}" destId="{D5291B11-6AA5-4F3E-BE6E-79F0E3E1206E}" srcOrd="1" destOrd="0" presId="urn:microsoft.com/office/officeart/2005/8/layout/vList2"/>
    <dgm:cxn modelId="{07840CC1-82FC-4D21-86D8-C62BEEC00E86}" type="presParOf" srcId="{DD376657-9E6E-4665-A667-A5ABBD3E6940}" destId="{2783A56D-730E-4D0C-AF04-1F2E958FCC9D}" srcOrd="2" destOrd="0" presId="urn:microsoft.com/office/officeart/2005/8/layout/vList2"/>
    <dgm:cxn modelId="{62C27694-F564-45AC-BEF8-7DA6B8A07F3A}" type="presParOf" srcId="{DD376657-9E6E-4665-A667-A5ABBD3E6940}" destId="{674985B8-AB43-4F1E-9BEB-0C7FBAD3E698}" srcOrd="3" destOrd="0" presId="urn:microsoft.com/office/officeart/2005/8/layout/vList2"/>
    <dgm:cxn modelId="{FE161D1D-6E16-41E0-B71D-0E462217E04D}" type="presParOf" srcId="{DD376657-9E6E-4665-A667-A5ABBD3E6940}" destId="{539B9806-ECF0-4587-8F21-791F6030482D}" srcOrd="4" destOrd="0" presId="urn:microsoft.com/office/officeart/2005/8/layout/vList2"/>
    <dgm:cxn modelId="{DBCBB447-02B7-48A7-BBC5-1269EFCB14AB}" type="presParOf" srcId="{DD376657-9E6E-4665-A667-A5ABBD3E6940}" destId="{42FF05A2-5F5A-422C-A6EF-7B1A1B8BFD09}" srcOrd="5" destOrd="0" presId="urn:microsoft.com/office/officeart/2005/8/layout/vList2"/>
    <dgm:cxn modelId="{CA6D07B5-C20B-4E9D-98B8-C5E281E5D5AC}" type="presParOf" srcId="{DD376657-9E6E-4665-A667-A5ABBD3E6940}" destId="{1201629E-CC7E-4E4A-AB85-4233EE1A70B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C3BB4B7-E73B-46B4-B2E4-4CD70813235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30D1B56-1E55-4FCE-8474-0563334A7473}">
      <dgm:prSet/>
      <dgm:spPr/>
      <dgm:t>
        <a:bodyPr/>
        <a:lstStyle/>
        <a:p>
          <a:r>
            <a:rPr lang="de-AT"/>
            <a:t>Vision</a:t>
          </a:r>
          <a:endParaRPr lang="en-US"/>
        </a:p>
      </dgm:t>
    </dgm:pt>
    <dgm:pt modelId="{7C276A89-E057-4F60-A2A9-FF3869E24CDC}" type="parTrans" cxnId="{701E9CF4-EAB5-48DC-86FF-91B010B4B083}">
      <dgm:prSet/>
      <dgm:spPr/>
      <dgm:t>
        <a:bodyPr/>
        <a:lstStyle/>
        <a:p>
          <a:endParaRPr lang="en-US"/>
        </a:p>
      </dgm:t>
    </dgm:pt>
    <dgm:pt modelId="{F97EB1F1-87C8-421E-81F4-50B3EA3568B9}" type="sibTrans" cxnId="{701E9CF4-EAB5-48DC-86FF-91B010B4B083}">
      <dgm:prSet/>
      <dgm:spPr/>
      <dgm:t>
        <a:bodyPr/>
        <a:lstStyle/>
        <a:p>
          <a:endParaRPr lang="en-US"/>
        </a:p>
      </dgm:t>
    </dgm:pt>
    <dgm:pt modelId="{59CD4CBF-2190-496D-9AD6-3871BDB533C2}">
      <dgm:prSet/>
      <dgm:spPr/>
      <dgm:t>
        <a:bodyPr/>
        <a:lstStyle/>
        <a:p>
          <a:r>
            <a:rPr lang="de-AT"/>
            <a:t>Wertorientierung</a:t>
          </a:r>
          <a:endParaRPr lang="en-US"/>
        </a:p>
      </dgm:t>
    </dgm:pt>
    <dgm:pt modelId="{ABA97A98-2F81-4167-8967-492E2EE11CF6}" type="parTrans" cxnId="{B92FB8E1-BFDE-4DE8-AFD1-F26671C9C3D7}">
      <dgm:prSet/>
      <dgm:spPr/>
      <dgm:t>
        <a:bodyPr/>
        <a:lstStyle/>
        <a:p>
          <a:endParaRPr lang="en-US"/>
        </a:p>
      </dgm:t>
    </dgm:pt>
    <dgm:pt modelId="{C3CE8972-BCF5-4374-9AD9-D01912B96166}" type="sibTrans" cxnId="{B92FB8E1-BFDE-4DE8-AFD1-F26671C9C3D7}">
      <dgm:prSet/>
      <dgm:spPr/>
      <dgm:t>
        <a:bodyPr/>
        <a:lstStyle/>
        <a:p>
          <a:endParaRPr lang="en-US"/>
        </a:p>
      </dgm:t>
    </dgm:pt>
    <dgm:pt modelId="{227D20F5-DB30-44FD-B6B4-B4678A0ECA3A}">
      <dgm:prSet/>
      <dgm:spPr/>
      <dgm:t>
        <a:bodyPr/>
        <a:lstStyle/>
        <a:p>
          <a:r>
            <a:rPr lang="de-AT"/>
            <a:t>Transparenz</a:t>
          </a:r>
          <a:endParaRPr lang="en-US"/>
        </a:p>
      </dgm:t>
    </dgm:pt>
    <dgm:pt modelId="{D115D993-7A25-4C05-818E-096B31C5906C}" type="parTrans" cxnId="{ECF9BFB1-C194-49FC-B01D-E3D9CC9C0A24}">
      <dgm:prSet/>
      <dgm:spPr/>
      <dgm:t>
        <a:bodyPr/>
        <a:lstStyle/>
        <a:p>
          <a:endParaRPr lang="en-US"/>
        </a:p>
      </dgm:t>
    </dgm:pt>
    <dgm:pt modelId="{0CE91CFA-2BC3-4E4C-A617-2A8C524B76BE}" type="sibTrans" cxnId="{ECF9BFB1-C194-49FC-B01D-E3D9CC9C0A24}">
      <dgm:prSet/>
      <dgm:spPr/>
      <dgm:t>
        <a:bodyPr/>
        <a:lstStyle/>
        <a:p>
          <a:endParaRPr lang="en-US"/>
        </a:p>
      </dgm:t>
    </dgm:pt>
    <dgm:pt modelId="{7608FCE4-5402-457F-BDD4-8CFFECE87AED}">
      <dgm:prSet/>
      <dgm:spPr/>
      <dgm:t>
        <a:bodyPr/>
        <a:lstStyle/>
        <a:p>
          <a:r>
            <a:rPr lang="de-AT"/>
            <a:t>Fokussierung</a:t>
          </a:r>
          <a:endParaRPr lang="en-US"/>
        </a:p>
      </dgm:t>
    </dgm:pt>
    <dgm:pt modelId="{EBA453A2-7794-42F2-9C74-081DD737E424}" type="parTrans" cxnId="{40D29F89-7B0D-41F5-9C69-C2E8C637F919}">
      <dgm:prSet/>
      <dgm:spPr/>
      <dgm:t>
        <a:bodyPr/>
        <a:lstStyle/>
        <a:p>
          <a:endParaRPr lang="en-US"/>
        </a:p>
      </dgm:t>
    </dgm:pt>
    <dgm:pt modelId="{E76886D6-58EE-4E33-A570-6378BF3DA131}" type="sibTrans" cxnId="{40D29F89-7B0D-41F5-9C69-C2E8C637F919}">
      <dgm:prSet/>
      <dgm:spPr/>
      <dgm:t>
        <a:bodyPr/>
        <a:lstStyle/>
        <a:p>
          <a:endParaRPr lang="en-US"/>
        </a:p>
      </dgm:t>
    </dgm:pt>
    <dgm:pt modelId="{BC8C92BC-07ED-4748-BA85-9D36044EC3F8}" type="pres">
      <dgm:prSet presAssocID="{5C3BB4B7-E73B-46B4-B2E4-4CD70813235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5E2A654-835F-46BA-A190-B5BEC0E8619D}" type="pres">
      <dgm:prSet presAssocID="{A30D1B56-1E55-4FCE-8474-0563334A7473}" presName="hierRoot1" presStyleCnt="0"/>
      <dgm:spPr/>
    </dgm:pt>
    <dgm:pt modelId="{AD964C24-F41D-43DD-BBC5-5FCFF6954862}" type="pres">
      <dgm:prSet presAssocID="{A30D1B56-1E55-4FCE-8474-0563334A7473}" presName="composite" presStyleCnt="0"/>
      <dgm:spPr/>
    </dgm:pt>
    <dgm:pt modelId="{AF69A25D-834F-4712-B4D5-4A342DF8BEC8}" type="pres">
      <dgm:prSet presAssocID="{A30D1B56-1E55-4FCE-8474-0563334A7473}" presName="background" presStyleLbl="node0" presStyleIdx="0" presStyleCnt="4"/>
      <dgm:spPr/>
    </dgm:pt>
    <dgm:pt modelId="{14C1A1B7-9B29-4472-B18B-02B1C2FBA376}" type="pres">
      <dgm:prSet presAssocID="{A30D1B56-1E55-4FCE-8474-0563334A7473}" presName="text" presStyleLbl="fgAcc0" presStyleIdx="0" presStyleCnt="4">
        <dgm:presLayoutVars>
          <dgm:chPref val="3"/>
        </dgm:presLayoutVars>
      </dgm:prSet>
      <dgm:spPr/>
    </dgm:pt>
    <dgm:pt modelId="{A6E00B7F-482F-4B0B-BA14-2D2E5F62C7E9}" type="pres">
      <dgm:prSet presAssocID="{A30D1B56-1E55-4FCE-8474-0563334A7473}" presName="hierChild2" presStyleCnt="0"/>
      <dgm:spPr/>
    </dgm:pt>
    <dgm:pt modelId="{D7FAC394-76FA-4AFB-B46F-E3CAC5DC14C1}" type="pres">
      <dgm:prSet presAssocID="{59CD4CBF-2190-496D-9AD6-3871BDB533C2}" presName="hierRoot1" presStyleCnt="0"/>
      <dgm:spPr/>
    </dgm:pt>
    <dgm:pt modelId="{8E1DF57D-6274-4072-9E43-67D241FC1FDC}" type="pres">
      <dgm:prSet presAssocID="{59CD4CBF-2190-496D-9AD6-3871BDB533C2}" presName="composite" presStyleCnt="0"/>
      <dgm:spPr/>
    </dgm:pt>
    <dgm:pt modelId="{917E3559-6B10-4307-A042-81C9A0783CF6}" type="pres">
      <dgm:prSet presAssocID="{59CD4CBF-2190-496D-9AD6-3871BDB533C2}" presName="background" presStyleLbl="node0" presStyleIdx="1" presStyleCnt="4"/>
      <dgm:spPr/>
    </dgm:pt>
    <dgm:pt modelId="{85D80B1E-274A-4B9B-9CB9-2220432C5200}" type="pres">
      <dgm:prSet presAssocID="{59CD4CBF-2190-496D-9AD6-3871BDB533C2}" presName="text" presStyleLbl="fgAcc0" presStyleIdx="1" presStyleCnt="4">
        <dgm:presLayoutVars>
          <dgm:chPref val="3"/>
        </dgm:presLayoutVars>
      </dgm:prSet>
      <dgm:spPr/>
    </dgm:pt>
    <dgm:pt modelId="{19884ED7-C4E7-42CD-88A8-B0BDF0A77B7F}" type="pres">
      <dgm:prSet presAssocID="{59CD4CBF-2190-496D-9AD6-3871BDB533C2}" presName="hierChild2" presStyleCnt="0"/>
      <dgm:spPr/>
    </dgm:pt>
    <dgm:pt modelId="{C777CED4-C216-4E68-9401-934A96111BF8}" type="pres">
      <dgm:prSet presAssocID="{227D20F5-DB30-44FD-B6B4-B4678A0ECA3A}" presName="hierRoot1" presStyleCnt="0"/>
      <dgm:spPr/>
    </dgm:pt>
    <dgm:pt modelId="{A0BED1D4-F698-48D8-A00A-BE5282939D03}" type="pres">
      <dgm:prSet presAssocID="{227D20F5-DB30-44FD-B6B4-B4678A0ECA3A}" presName="composite" presStyleCnt="0"/>
      <dgm:spPr/>
    </dgm:pt>
    <dgm:pt modelId="{D394850E-93B8-4E03-AC4D-897A891BCFB3}" type="pres">
      <dgm:prSet presAssocID="{227D20F5-DB30-44FD-B6B4-B4678A0ECA3A}" presName="background" presStyleLbl="node0" presStyleIdx="2" presStyleCnt="4"/>
      <dgm:spPr/>
    </dgm:pt>
    <dgm:pt modelId="{79FC7F90-A5EB-48D1-BCC2-155E00B11269}" type="pres">
      <dgm:prSet presAssocID="{227D20F5-DB30-44FD-B6B4-B4678A0ECA3A}" presName="text" presStyleLbl="fgAcc0" presStyleIdx="2" presStyleCnt="4">
        <dgm:presLayoutVars>
          <dgm:chPref val="3"/>
        </dgm:presLayoutVars>
      </dgm:prSet>
      <dgm:spPr/>
    </dgm:pt>
    <dgm:pt modelId="{DA6A3A3B-9139-406D-AEBC-4EDC19D8D710}" type="pres">
      <dgm:prSet presAssocID="{227D20F5-DB30-44FD-B6B4-B4678A0ECA3A}" presName="hierChild2" presStyleCnt="0"/>
      <dgm:spPr/>
    </dgm:pt>
    <dgm:pt modelId="{D55D59F2-E3F8-475E-BAC1-F2DD30205B24}" type="pres">
      <dgm:prSet presAssocID="{7608FCE4-5402-457F-BDD4-8CFFECE87AED}" presName="hierRoot1" presStyleCnt="0"/>
      <dgm:spPr/>
    </dgm:pt>
    <dgm:pt modelId="{39ABDCC4-6236-4E54-B29C-8B3CBA99F21E}" type="pres">
      <dgm:prSet presAssocID="{7608FCE4-5402-457F-BDD4-8CFFECE87AED}" presName="composite" presStyleCnt="0"/>
      <dgm:spPr/>
    </dgm:pt>
    <dgm:pt modelId="{AA33AC7E-0168-423B-945B-E7166059706A}" type="pres">
      <dgm:prSet presAssocID="{7608FCE4-5402-457F-BDD4-8CFFECE87AED}" presName="background" presStyleLbl="node0" presStyleIdx="3" presStyleCnt="4"/>
      <dgm:spPr/>
    </dgm:pt>
    <dgm:pt modelId="{3C283269-42C0-4123-8B10-2F5F88EBFE8C}" type="pres">
      <dgm:prSet presAssocID="{7608FCE4-5402-457F-BDD4-8CFFECE87AED}" presName="text" presStyleLbl="fgAcc0" presStyleIdx="3" presStyleCnt="4">
        <dgm:presLayoutVars>
          <dgm:chPref val="3"/>
        </dgm:presLayoutVars>
      </dgm:prSet>
      <dgm:spPr/>
    </dgm:pt>
    <dgm:pt modelId="{7B389E96-95FD-493D-B6C4-0DA803A393FF}" type="pres">
      <dgm:prSet presAssocID="{7608FCE4-5402-457F-BDD4-8CFFECE87AED}" presName="hierChild2" presStyleCnt="0"/>
      <dgm:spPr/>
    </dgm:pt>
  </dgm:ptLst>
  <dgm:cxnLst>
    <dgm:cxn modelId="{34C9C94E-91E2-41E7-B795-A89E246D8F59}" type="presOf" srcId="{5C3BB4B7-E73B-46B4-B2E4-4CD708132355}" destId="{BC8C92BC-07ED-4748-BA85-9D36044EC3F8}" srcOrd="0" destOrd="0" presId="urn:microsoft.com/office/officeart/2005/8/layout/hierarchy1"/>
    <dgm:cxn modelId="{40D29F89-7B0D-41F5-9C69-C2E8C637F919}" srcId="{5C3BB4B7-E73B-46B4-B2E4-4CD708132355}" destId="{7608FCE4-5402-457F-BDD4-8CFFECE87AED}" srcOrd="3" destOrd="0" parTransId="{EBA453A2-7794-42F2-9C74-081DD737E424}" sibTransId="{E76886D6-58EE-4E33-A570-6378BF3DA131}"/>
    <dgm:cxn modelId="{59361696-5FA1-4320-8258-A56368E9CC3C}" type="presOf" srcId="{59CD4CBF-2190-496D-9AD6-3871BDB533C2}" destId="{85D80B1E-274A-4B9B-9CB9-2220432C5200}" srcOrd="0" destOrd="0" presId="urn:microsoft.com/office/officeart/2005/8/layout/hierarchy1"/>
    <dgm:cxn modelId="{F4C01197-0B10-4A96-97B1-7733F7F39C5F}" type="presOf" srcId="{227D20F5-DB30-44FD-B6B4-B4678A0ECA3A}" destId="{79FC7F90-A5EB-48D1-BCC2-155E00B11269}" srcOrd="0" destOrd="0" presId="urn:microsoft.com/office/officeart/2005/8/layout/hierarchy1"/>
    <dgm:cxn modelId="{ECF9BFB1-C194-49FC-B01D-E3D9CC9C0A24}" srcId="{5C3BB4B7-E73B-46B4-B2E4-4CD708132355}" destId="{227D20F5-DB30-44FD-B6B4-B4678A0ECA3A}" srcOrd="2" destOrd="0" parTransId="{D115D993-7A25-4C05-818E-096B31C5906C}" sibTransId="{0CE91CFA-2BC3-4E4C-A617-2A8C524B76BE}"/>
    <dgm:cxn modelId="{19FCCAB6-AF0A-4E1C-AC77-98728CA96A38}" type="presOf" srcId="{A30D1B56-1E55-4FCE-8474-0563334A7473}" destId="{14C1A1B7-9B29-4472-B18B-02B1C2FBA376}" srcOrd="0" destOrd="0" presId="urn:microsoft.com/office/officeart/2005/8/layout/hierarchy1"/>
    <dgm:cxn modelId="{ADBE7DCB-0BCA-4688-B6F9-6C9A7D1AB2EC}" type="presOf" srcId="{7608FCE4-5402-457F-BDD4-8CFFECE87AED}" destId="{3C283269-42C0-4123-8B10-2F5F88EBFE8C}" srcOrd="0" destOrd="0" presId="urn:microsoft.com/office/officeart/2005/8/layout/hierarchy1"/>
    <dgm:cxn modelId="{B92FB8E1-BFDE-4DE8-AFD1-F26671C9C3D7}" srcId="{5C3BB4B7-E73B-46B4-B2E4-4CD708132355}" destId="{59CD4CBF-2190-496D-9AD6-3871BDB533C2}" srcOrd="1" destOrd="0" parTransId="{ABA97A98-2F81-4167-8967-492E2EE11CF6}" sibTransId="{C3CE8972-BCF5-4374-9AD9-D01912B96166}"/>
    <dgm:cxn modelId="{701E9CF4-EAB5-48DC-86FF-91B010B4B083}" srcId="{5C3BB4B7-E73B-46B4-B2E4-4CD708132355}" destId="{A30D1B56-1E55-4FCE-8474-0563334A7473}" srcOrd="0" destOrd="0" parTransId="{7C276A89-E057-4F60-A2A9-FF3869E24CDC}" sibTransId="{F97EB1F1-87C8-421E-81F4-50B3EA3568B9}"/>
    <dgm:cxn modelId="{B3F6A080-A9E6-47C7-AF87-2AAFB1FA51EA}" type="presParOf" srcId="{BC8C92BC-07ED-4748-BA85-9D36044EC3F8}" destId="{75E2A654-835F-46BA-A190-B5BEC0E8619D}" srcOrd="0" destOrd="0" presId="urn:microsoft.com/office/officeart/2005/8/layout/hierarchy1"/>
    <dgm:cxn modelId="{FB17634C-CF84-49B7-9CDA-555AEEA37B18}" type="presParOf" srcId="{75E2A654-835F-46BA-A190-B5BEC0E8619D}" destId="{AD964C24-F41D-43DD-BBC5-5FCFF6954862}" srcOrd="0" destOrd="0" presId="urn:microsoft.com/office/officeart/2005/8/layout/hierarchy1"/>
    <dgm:cxn modelId="{123CAA07-B666-48EF-8EAB-6C0AE6EF25DB}" type="presParOf" srcId="{AD964C24-F41D-43DD-BBC5-5FCFF6954862}" destId="{AF69A25D-834F-4712-B4D5-4A342DF8BEC8}" srcOrd="0" destOrd="0" presId="urn:microsoft.com/office/officeart/2005/8/layout/hierarchy1"/>
    <dgm:cxn modelId="{7DA99412-BC9B-47EA-BA8A-738D52B6F56C}" type="presParOf" srcId="{AD964C24-F41D-43DD-BBC5-5FCFF6954862}" destId="{14C1A1B7-9B29-4472-B18B-02B1C2FBA376}" srcOrd="1" destOrd="0" presId="urn:microsoft.com/office/officeart/2005/8/layout/hierarchy1"/>
    <dgm:cxn modelId="{D3A7631C-656E-4142-87B4-B2171D7BD825}" type="presParOf" srcId="{75E2A654-835F-46BA-A190-B5BEC0E8619D}" destId="{A6E00B7F-482F-4B0B-BA14-2D2E5F62C7E9}" srcOrd="1" destOrd="0" presId="urn:microsoft.com/office/officeart/2005/8/layout/hierarchy1"/>
    <dgm:cxn modelId="{1E0B7294-4CAC-43E4-99EE-7DFF627A17AF}" type="presParOf" srcId="{BC8C92BC-07ED-4748-BA85-9D36044EC3F8}" destId="{D7FAC394-76FA-4AFB-B46F-E3CAC5DC14C1}" srcOrd="1" destOrd="0" presId="urn:microsoft.com/office/officeart/2005/8/layout/hierarchy1"/>
    <dgm:cxn modelId="{6E8934FB-ADAD-498E-A1CD-84A6690244D9}" type="presParOf" srcId="{D7FAC394-76FA-4AFB-B46F-E3CAC5DC14C1}" destId="{8E1DF57D-6274-4072-9E43-67D241FC1FDC}" srcOrd="0" destOrd="0" presId="urn:microsoft.com/office/officeart/2005/8/layout/hierarchy1"/>
    <dgm:cxn modelId="{8EA5A5A2-EA14-4B3C-9593-99D9BDA7421F}" type="presParOf" srcId="{8E1DF57D-6274-4072-9E43-67D241FC1FDC}" destId="{917E3559-6B10-4307-A042-81C9A0783CF6}" srcOrd="0" destOrd="0" presId="urn:microsoft.com/office/officeart/2005/8/layout/hierarchy1"/>
    <dgm:cxn modelId="{C1656928-10F1-4266-AB4E-8D778F3C2B8C}" type="presParOf" srcId="{8E1DF57D-6274-4072-9E43-67D241FC1FDC}" destId="{85D80B1E-274A-4B9B-9CB9-2220432C5200}" srcOrd="1" destOrd="0" presId="urn:microsoft.com/office/officeart/2005/8/layout/hierarchy1"/>
    <dgm:cxn modelId="{7AB1ED7C-7136-4E38-88F5-169C55F60232}" type="presParOf" srcId="{D7FAC394-76FA-4AFB-B46F-E3CAC5DC14C1}" destId="{19884ED7-C4E7-42CD-88A8-B0BDF0A77B7F}" srcOrd="1" destOrd="0" presId="urn:microsoft.com/office/officeart/2005/8/layout/hierarchy1"/>
    <dgm:cxn modelId="{37100484-D675-4900-967B-ECF54DA435DC}" type="presParOf" srcId="{BC8C92BC-07ED-4748-BA85-9D36044EC3F8}" destId="{C777CED4-C216-4E68-9401-934A96111BF8}" srcOrd="2" destOrd="0" presId="urn:microsoft.com/office/officeart/2005/8/layout/hierarchy1"/>
    <dgm:cxn modelId="{0A6A370C-5ECF-492C-94A7-5CEA5318B9F6}" type="presParOf" srcId="{C777CED4-C216-4E68-9401-934A96111BF8}" destId="{A0BED1D4-F698-48D8-A00A-BE5282939D03}" srcOrd="0" destOrd="0" presId="urn:microsoft.com/office/officeart/2005/8/layout/hierarchy1"/>
    <dgm:cxn modelId="{1F7C0E9D-973E-4B46-8BEB-AC1C125BFE9E}" type="presParOf" srcId="{A0BED1D4-F698-48D8-A00A-BE5282939D03}" destId="{D394850E-93B8-4E03-AC4D-897A891BCFB3}" srcOrd="0" destOrd="0" presId="urn:microsoft.com/office/officeart/2005/8/layout/hierarchy1"/>
    <dgm:cxn modelId="{DA487445-03CA-4E2A-9D66-23A5342CC139}" type="presParOf" srcId="{A0BED1D4-F698-48D8-A00A-BE5282939D03}" destId="{79FC7F90-A5EB-48D1-BCC2-155E00B11269}" srcOrd="1" destOrd="0" presId="urn:microsoft.com/office/officeart/2005/8/layout/hierarchy1"/>
    <dgm:cxn modelId="{F698043B-D22E-4D63-95EC-B6E844544B2E}" type="presParOf" srcId="{C777CED4-C216-4E68-9401-934A96111BF8}" destId="{DA6A3A3B-9139-406D-AEBC-4EDC19D8D710}" srcOrd="1" destOrd="0" presId="urn:microsoft.com/office/officeart/2005/8/layout/hierarchy1"/>
    <dgm:cxn modelId="{E637FA54-1582-4074-BA9E-C8675A398D6F}" type="presParOf" srcId="{BC8C92BC-07ED-4748-BA85-9D36044EC3F8}" destId="{D55D59F2-E3F8-475E-BAC1-F2DD30205B24}" srcOrd="3" destOrd="0" presId="urn:microsoft.com/office/officeart/2005/8/layout/hierarchy1"/>
    <dgm:cxn modelId="{34AA4044-AE00-4134-AA61-13D9C687FCE0}" type="presParOf" srcId="{D55D59F2-E3F8-475E-BAC1-F2DD30205B24}" destId="{39ABDCC4-6236-4E54-B29C-8B3CBA99F21E}" srcOrd="0" destOrd="0" presId="urn:microsoft.com/office/officeart/2005/8/layout/hierarchy1"/>
    <dgm:cxn modelId="{5EF308E4-7098-4232-A66E-DE96589E345C}" type="presParOf" srcId="{39ABDCC4-6236-4E54-B29C-8B3CBA99F21E}" destId="{AA33AC7E-0168-423B-945B-E7166059706A}" srcOrd="0" destOrd="0" presId="urn:microsoft.com/office/officeart/2005/8/layout/hierarchy1"/>
    <dgm:cxn modelId="{FF8762BC-A2C8-4728-97DB-CD33F1DF8E0A}" type="presParOf" srcId="{39ABDCC4-6236-4E54-B29C-8B3CBA99F21E}" destId="{3C283269-42C0-4123-8B10-2F5F88EBFE8C}" srcOrd="1" destOrd="0" presId="urn:microsoft.com/office/officeart/2005/8/layout/hierarchy1"/>
    <dgm:cxn modelId="{B7F434D3-F520-4149-B239-7A538B8FD5A2}" type="presParOf" srcId="{D55D59F2-E3F8-475E-BAC1-F2DD30205B24}" destId="{7B389E96-95FD-493D-B6C4-0DA803A393F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BE6C698-6D49-4493-8716-F3CED622F16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FB585F6-F9FE-458E-8C07-EC472F8C401C}">
      <dgm:prSet/>
      <dgm:spPr/>
      <dgm:t>
        <a:bodyPr/>
        <a:lstStyle/>
        <a:p>
          <a:r>
            <a:rPr lang="de-AT"/>
            <a:t>Autonomie</a:t>
          </a:r>
          <a:endParaRPr lang="en-US"/>
        </a:p>
      </dgm:t>
    </dgm:pt>
    <dgm:pt modelId="{8C1A135A-CBAB-482A-B632-3129FE9D4D9A}" type="parTrans" cxnId="{00F77BDE-7338-4CDD-A262-71B193D3A52D}">
      <dgm:prSet/>
      <dgm:spPr/>
      <dgm:t>
        <a:bodyPr/>
        <a:lstStyle/>
        <a:p>
          <a:endParaRPr lang="en-US"/>
        </a:p>
      </dgm:t>
    </dgm:pt>
    <dgm:pt modelId="{D6C82B7F-B9CC-425C-A719-AEF9E6BBE53C}" type="sibTrans" cxnId="{00F77BDE-7338-4CDD-A262-71B193D3A52D}">
      <dgm:prSet/>
      <dgm:spPr/>
      <dgm:t>
        <a:bodyPr/>
        <a:lstStyle/>
        <a:p>
          <a:endParaRPr lang="en-US"/>
        </a:p>
      </dgm:t>
    </dgm:pt>
    <dgm:pt modelId="{8E4978AA-FD59-4D1A-B813-5AB30913ADAE}">
      <dgm:prSet/>
      <dgm:spPr/>
      <dgm:t>
        <a:bodyPr/>
        <a:lstStyle/>
        <a:p>
          <a:r>
            <a:rPr lang="de-AT"/>
            <a:t>Prozesstreue</a:t>
          </a:r>
          <a:endParaRPr lang="en-US"/>
        </a:p>
      </dgm:t>
    </dgm:pt>
    <dgm:pt modelId="{68249EED-E2B3-4EC1-994E-C1A8EC4AFE0C}" type="parTrans" cxnId="{B12E85F5-7AAD-45D3-8961-0ED70FAE7D46}">
      <dgm:prSet/>
      <dgm:spPr/>
      <dgm:t>
        <a:bodyPr/>
        <a:lstStyle/>
        <a:p>
          <a:endParaRPr lang="en-US"/>
        </a:p>
      </dgm:t>
    </dgm:pt>
    <dgm:pt modelId="{CCBA178B-D831-4EAD-9729-FEA7CBFC2A5C}" type="sibTrans" cxnId="{B12E85F5-7AAD-45D3-8961-0ED70FAE7D46}">
      <dgm:prSet/>
      <dgm:spPr/>
      <dgm:t>
        <a:bodyPr/>
        <a:lstStyle/>
        <a:p>
          <a:endParaRPr lang="en-US"/>
        </a:p>
      </dgm:t>
    </dgm:pt>
    <dgm:pt modelId="{A354CBBE-5569-43B6-894F-5371E9C17B11}">
      <dgm:prSet/>
      <dgm:spPr/>
      <dgm:t>
        <a:bodyPr/>
        <a:lstStyle/>
        <a:p>
          <a:r>
            <a:rPr lang="de-AT"/>
            <a:t>Feedback</a:t>
          </a:r>
          <a:endParaRPr lang="en-US"/>
        </a:p>
      </dgm:t>
    </dgm:pt>
    <dgm:pt modelId="{7B061270-B9B0-4287-BABC-8D1C48050ABC}" type="parTrans" cxnId="{0ECFFABD-2CF7-4E3B-AC56-FC691BD25A60}">
      <dgm:prSet/>
      <dgm:spPr/>
      <dgm:t>
        <a:bodyPr/>
        <a:lstStyle/>
        <a:p>
          <a:endParaRPr lang="en-US"/>
        </a:p>
      </dgm:t>
    </dgm:pt>
    <dgm:pt modelId="{77953398-34AC-4D1D-B088-61CD44E8BF9B}" type="sibTrans" cxnId="{0ECFFABD-2CF7-4E3B-AC56-FC691BD25A60}">
      <dgm:prSet/>
      <dgm:spPr/>
      <dgm:t>
        <a:bodyPr/>
        <a:lstStyle/>
        <a:p>
          <a:endParaRPr lang="en-US"/>
        </a:p>
      </dgm:t>
    </dgm:pt>
    <dgm:pt modelId="{37B46DE9-12C7-4912-935F-A21706116DE5}" type="pres">
      <dgm:prSet presAssocID="{FBE6C698-6D49-4493-8716-F3CED622F16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0E0EBE8-8A42-4958-8F59-8345DC8872D8}" type="pres">
      <dgm:prSet presAssocID="{4FB585F6-F9FE-458E-8C07-EC472F8C401C}" presName="hierRoot1" presStyleCnt="0"/>
      <dgm:spPr/>
    </dgm:pt>
    <dgm:pt modelId="{9CA14F6B-3159-44C7-B864-046DE6F47D97}" type="pres">
      <dgm:prSet presAssocID="{4FB585F6-F9FE-458E-8C07-EC472F8C401C}" presName="composite" presStyleCnt="0"/>
      <dgm:spPr/>
    </dgm:pt>
    <dgm:pt modelId="{1343D266-EB94-4F2E-9C34-C29C315FC951}" type="pres">
      <dgm:prSet presAssocID="{4FB585F6-F9FE-458E-8C07-EC472F8C401C}" presName="background" presStyleLbl="node0" presStyleIdx="0" presStyleCnt="3"/>
      <dgm:spPr/>
    </dgm:pt>
    <dgm:pt modelId="{D7A28693-365F-4DB4-BB2B-18C5EB1F7B1E}" type="pres">
      <dgm:prSet presAssocID="{4FB585F6-F9FE-458E-8C07-EC472F8C401C}" presName="text" presStyleLbl="fgAcc0" presStyleIdx="0" presStyleCnt="3">
        <dgm:presLayoutVars>
          <dgm:chPref val="3"/>
        </dgm:presLayoutVars>
      </dgm:prSet>
      <dgm:spPr/>
    </dgm:pt>
    <dgm:pt modelId="{D253AC88-D949-4618-8F05-C76483D584E1}" type="pres">
      <dgm:prSet presAssocID="{4FB585F6-F9FE-458E-8C07-EC472F8C401C}" presName="hierChild2" presStyleCnt="0"/>
      <dgm:spPr/>
    </dgm:pt>
    <dgm:pt modelId="{61CDECE3-7869-4BBC-B2BC-ADEEE7439B76}" type="pres">
      <dgm:prSet presAssocID="{8E4978AA-FD59-4D1A-B813-5AB30913ADAE}" presName="hierRoot1" presStyleCnt="0"/>
      <dgm:spPr/>
    </dgm:pt>
    <dgm:pt modelId="{D37BBCF7-0AE0-4D6F-BF90-9943E0371A55}" type="pres">
      <dgm:prSet presAssocID="{8E4978AA-FD59-4D1A-B813-5AB30913ADAE}" presName="composite" presStyleCnt="0"/>
      <dgm:spPr/>
    </dgm:pt>
    <dgm:pt modelId="{D509DA60-42FA-4845-A99C-94EDDF236372}" type="pres">
      <dgm:prSet presAssocID="{8E4978AA-FD59-4D1A-B813-5AB30913ADAE}" presName="background" presStyleLbl="node0" presStyleIdx="1" presStyleCnt="3"/>
      <dgm:spPr/>
    </dgm:pt>
    <dgm:pt modelId="{5F63AD4D-644B-4D41-9A41-56488CF7FD0F}" type="pres">
      <dgm:prSet presAssocID="{8E4978AA-FD59-4D1A-B813-5AB30913ADAE}" presName="text" presStyleLbl="fgAcc0" presStyleIdx="1" presStyleCnt="3">
        <dgm:presLayoutVars>
          <dgm:chPref val="3"/>
        </dgm:presLayoutVars>
      </dgm:prSet>
      <dgm:spPr/>
    </dgm:pt>
    <dgm:pt modelId="{FC2407A0-F571-475C-855C-83BEA9813941}" type="pres">
      <dgm:prSet presAssocID="{8E4978AA-FD59-4D1A-B813-5AB30913ADAE}" presName="hierChild2" presStyleCnt="0"/>
      <dgm:spPr/>
    </dgm:pt>
    <dgm:pt modelId="{7B6BECB4-161A-40FF-98E4-04301CE05449}" type="pres">
      <dgm:prSet presAssocID="{A354CBBE-5569-43B6-894F-5371E9C17B11}" presName="hierRoot1" presStyleCnt="0"/>
      <dgm:spPr/>
    </dgm:pt>
    <dgm:pt modelId="{24FDAC90-CE64-481D-9733-3F3BAFD8A5F7}" type="pres">
      <dgm:prSet presAssocID="{A354CBBE-5569-43B6-894F-5371E9C17B11}" presName="composite" presStyleCnt="0"/>
      <dgm:spPr/>
    </dgm:pt>
    <dgm:pt modelId="{5750C72D-6365-480E-A59E-CA63E3E6463C}" type="pres">
      <dgm:prSet presAssocID="{A354CBBE-5569-43B6-894F-5371E9C17B11}" presName="background" presStyleLbl="node0" presStyleIdx="2" presStyleCnt="3"/>
      <dgm:spPr/>
    </dgm:pt>
    <dgm:pt modelId="{BDB50CFE-2BA3-4E63-801C-B67C42854D74}" type="pres">
      <dgm:prSet presAssocID="{A354CBBE-5569-43B6-894F-5371E9C17B11}" presName="text" presStyleLbl="fgAcc0" presStyleIdx="2" presStyleCnt="3">
        <dgm:presLayoutVars>
          <dgm:chPref val="3"/>
        </dgm:presLayoutVars>
      </dgm:prSet>
      <dgm:spPr/>
    </dgm:pt>
    <dgm:pt modelId="{81EC3886-51CF-4804-8D48-11D095385670}" type="pres">
      <dgm:prSet presAssocID="{A354CBBE-5569-43B6-894F-5371E9C17B11}" presName="hierChild2" presStyleCnt="0"/>
      <dgm:spPr/>
    </dgm:pt>
  </dgm:ptLst>
  <dgm:cxnLst>
    <dgm:cxn modelId="{8C689C2B-A738-4507-91DE-1301F99F72F5}" type="presOf" srcId="{FBE6C698-6D49-4493-8716-F3CED622F161}" destId="{37B46DE9-12C7-4912-935F-A21706116DE5}" srcOrd="0" destOrd="0" presId="urn:microsoft.com/office/officeart/2005/8/layout/hierarchy1"/>
    <dgm:cxn modelId="{0E31134B-2397-4CC7-A79E-2DD525438CF1}" type="presOf" srcId="{4FB585F6-F9FE-458E-8C07-EC472F8C401C}" destId="{D7A28693-365F-4DB4-BB2B-18C5EB1F7B1E}" srcOrd="0" destOrd="0" presId="urn:microsoft.com/office/officeart/2005/8/layout/hierarchy1"/>
    <dgm:cxn modelId="{033C799A-850A-4621-ADF0-AD6D8A183290}" type="presOf" srcId="{A354CBBE-5569-43B6-894F-5371E9C17B11}" destId="{BDB50CFE-2BA3-4E63-801C-B67C42854D74}" srcOrd="0" destOrd="0" presId="urn:microsoft.com/office/officeart/2005/8/layout/hierarchy1"/>
    <dgm:cxn modelId="{981F8CA8-2FCE-4996-B875-0EFA1C5D99FC}" type="presOf" srcId="{8E4978AA-FD59-4D1A-B813-5AB30913ADAE}" destId="{5F63AD4D-644B-4D41-9A41-56488CF7FD0F}" srcOrd="0" destOrd="0" presId="urn:microsoft.com/office/officeart/2005/8/layout/hierarchy1"/>
    <dgm:cxn modelId="{0ECFFABD-2CF7-4E3B-AC56-FC691BD25A60}" srcId="{FBE6C698-6D49-4493-8716-F3CED622F161}" destId="{A354CBBE-5569-43B6-894F-5371E9C17B11}" srcOrd="2" destOrd="0" parTransId="{7B061270-B9B0-4287-BABC-8D1C48050ABC}" sibTransId="{77953398-34AC-4D1D-B088-61CD44E8BF9B}"/>
    <dgm:cxn modelId="{00F77BDE-7338-4CDD-A262-71B193D3A52D}" srcId="{FBE6C698-6D49-4493-8716-F3CED622F161}" destId="{4FB585F6-F9FE-458E-8C07-EC472F8C401C}" srcOrd="0" destOrd="0" parTransId="{8C1A135A-CBAB-482A-B632-3129FE9D4D9A}" sibTransId="{D6C82B7F-B9CC-425C-A719-AEF9E6BBE53C}"/>
    <dgm:cxn modelId="{B12E85F5-7AAD-45D3-8961-0ED70FAE7D46}" srcId="{FBE6C698-6D49-4493-8716-F3CED622F161}" destId="{8E4978AA-FD59-4D1A-B813-5AB30913ADAE}" srcOrd="1" destOrd="0" parTransId="{68249EED-E2B3-4EC1-994E-C1A8EC4AFE0C}" sibTransId="{CCBA178B-D831-4EAD-9729-FEA7CBFC2A5C}"/>
    <dgm:cxn modelId="{E596BAA5-CD6D-4F61-AAD5-4C7B65E63F28}" type="presParOf" srcId="{37B46DE9-12C7-4912-935F-A21706116DE5}" destId="{D0E0EBE8-8A42-4958-8F59-8345DC8872D8}" srcOrd="0" destOrd="0" presId="urn:microsoft.com/office/officeart/2005/8/layout/hierarchy1"/>
    <dgm:cxn modelId="{AB669D95-DD20-4990-AAC1-7D57D0710653}" type="presParOf" srcId="{D0E0EBE8-8A42-4958-8F59-8345DC8872D8}" destId="{9CA14F6B-3159-44C7-B864-046DE6F47D97}" srcOrd="0" destOrd="0" presId="urn:microsoft.com/office/officeart/2005/8/layout/hierarchy1"/>
    <dgm:cxn modelId="{48ED8EC5-95DE-429D-BBAE-EB17DAC9CCC9}" type="presParOf" srcId="{9CA14F6B-3159-44C7-B864-046DE6F47D97}" destId="{1343D266-EB94-4F2E-9C34-C29C315FC951}" srcOrd="0" destOrd="0" presId="urn:microsoft.com/office/officeart/2005/8/layout/hierarchy1"/>
    <dgm:cxn modelId="{6045103A-3224-445D-9566-76A2AC1BB64B}" type="presParOf" srcId="{9CA14F6B-3159-44C7-B864-046DE6F47D97}" destId="{D7A28693-365F-4DB4-BB2B-18C5EB1F7B1E}" srcOrd="1" destOrd="0" presId="urn:microsoft.com/office/officeart/2005/8/layout/hierarchy1"/>
    <dgm:cxn modelId="{1CA4F006-6F57-4AF4-83DF-30C7DB7BE8CC}" type="presParOf" srcId="{D0E0EBE8-8A42-4958-8F59-8345DC8872D8}" destId="{D253AC88-D949-4618-8F05-C76483D584E1}" srcOrd="1" destOrd="0" presId="urn:microsoft.com/office/officeart/2005/8/layout/hierarchy1"/>
    <dgm:cxn modelId="{F4930F4E-CBE3-4772-B5D4-62EC41C8B052}" type="presParOf" srcId="{37B46DE9-12C7-4912-935F-A21706116DE5}" destId="{61CDECE3-7869-4BBC-B2BC-ADEEE7439B76}" srcOrd="1" destOrd="0" presId="urn:microsoft.com/office/officeart/2005/8/layout/hierarchy1"/>
    <dgm:cxn modelId="{A4A17DFC-0F14-403F-876B-ECC3AA171BC6}" type="presParOf" srcId="{61CDECE3-7869-4BBC-B2BC-ADEEE7439B76}" destId="{D37BBCF7-0AE0-4D6F-BF90-9943E0371A55}" srcOrd="0" destOrd="0" presId="urn:microsoft.com/office/officeart/2005/8/layout/hierarchy1"/>
    <dgm:cxn modelId="{8ABE05E2-35D4-4463-B6ED-635410CA8617}" type="presParOf" srcId="{D37BBCF7-0AE0-4D6F-BF90-9943E0371A55}" destId="{D509DA60-42FA-4845-A99C-94EDDF236372}" srcOrd="0" destOrd="0" presId="urn:microsoft.com/office/officeart/2005/8/layout/hierarchy1"/>
    <dgm:cxn modelId="{65946957-1ED3-4276-BC5E-187FE50E1DEC}" type="presParOf" srcId="{D37BBCF7-0AE0-4D6F-BF90-9943E0371A55}" destId="{5F63AD4D-644B-4D41-9A41-56488CF7FD0F}" srcOrd="1" destOrd="0" presId="urn:microsoft.com/office/officeart/2005/8/layout/hierarchy1"/>
    <dgm:cxn modelId="{0942DA5E-F5F1-4DA8-B00A-FF0ED7255420}" type="presParOf" srcId="{61CDECE3-7869-4BBC-B2BC-ADEEE7439B76}" destId="{FC2407A0-F571-475C-855C-83BEA9813941}" srcOrd="1" destOrd="0" presId="urn:microsoft.com/office/officeart/2005/8/layout/hierarchy1"/>
    <dgm:cxn modelId="{A9AD692C-790E-478B-B7A0-F42753046B4F}" type="presParOf" srcId="{37B46DE9-12C7-4912-935F-A21706116DE5}" destId="{7B6BECB4-161A-40FF-98E4-04301CE05449}" srcOrd="2" destOrd="0" presId="urn:microsoft.com/office/officeart/2005/8/layout/hierarchy1"/>
    <dgm:cxn modelId="{2371FAC5-ACC8-4B8E-BD61-9C6D83273044}" type="presParOf" srcId="{7B6BECB4-161A-40FF-98E4-04301CE05449}" destId="{24FDAC90-CE64-481D-9733-3F3BAFD8A5F7}" srcOrd="0" destOrd="0" presId="urn:microsoft.com/office/officeart/2005/8/layout/hierarchy1"/>
    <dgm:cxn modelId="{E3DA75D2-4930-493E-8D72-4791E96D444C}" type="presParOf" srcId="{24FDAC90-CE64-481D-9733-3F3BAFD8A5F7}" destId="{5750C72D-6365-480E-A59E-CA63E3E6463C}" srcOrd="0" destOrd="0" presId="urn:microsoft.com/office/officeart/2005/8/layout/hierarchy1"/>
    <dgm:cxn modelId="{072CCC4C-8969-49D9-9B1A-FB6B965EF392}" type="presParOf" srcId="{24FDAC90-CE64-481D-9733-3F3BAFD8A5F7}" destId="{BDB50CFE-2BA3-4E63-801C-B67C42854D74}" srcOrd="1" destOrd="0" presId="urn:microsoft.com/office/officeart/2005/8/layout/hierarchy1"/>
    <dgm:cxn modelId="{F3BA1E66-860D-4389-8AA0-AD349F3FD212}" type="presParOf" srcId="{7B6BECB4-161A-40FF-98E4-04301CE05449}" destId="{81EC3886-51CF-4804-8D48-11D09538567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A8957-D6C4-4AE9-AAD0-019A3063B4DB}">
      <dsp:nvSpPr>
        <dsp:cNvPr id="0" name=""/>
        <dsp:cNvSpPr/>
      </dsp:nvSpPr>
      <dsp:spPr>
        <a:xfrm>
          <a:off x="1276432" y="881758"/>
          <a:ext cx="1286176" cy="128617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84393C-22A7-4232-ABAB-8805E08678B2}">
      <dsp:nvSpPr>
        <dsp:cNvPr id="0" name=""/>
        <dsp:cNvSpPr/>
      </dsp:nvSpPr>
      <dsp:spPr>
        <a:xfrm>
          <a:off x="1550536" y="1155861"/>
          <a:ext cx="737969" cy="7379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B8D99-90B4-46EE-A73A-952C392BD6A6}">
      <dsp:nvSpPr>
        <dsp:cNvPr id="0" name=""/>
        <dsp:cNvSpPr/>
      </dsp:nvSpPr>
      <dsp:spPr>
        <a:xfrm>
          <a:off x="340760" y="2568546"/>
          <a:ext cx="315752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3600" kern="1200" dirty="0"/>
            <a:t>Agile Methode</a:t>
          </a:r>
          <a:endParaRPr lang="en-US" sz="3600" kern="1200" dirty="0"/>
        </a:p>
      </dsp:txBody>
      <dsp:txXfrm>
        <a:off x="340760" y="2568546"/>
        <a:ext cx="3157520" cy="742500"/>
      </dsp:txXfrm>
    </dsp:sp>
    <dsp:sp modelId="{B6D9F9A1-61A2-4DAB-AFDF-1F943022E041}">
      <dsp:nvSpPr>
        <dsp:cNvPr id="0" name=""/>
        <dsp:cNvSpPr/>
      </dsp:nvSpPr>
      <dsp:spPr>
        <a:xfrm>
          <a:off x="4391499" y="881758"/>
          <a:ext cx="1286176" cy="128617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84C7BF-9DDE-4D0C-B76F-CF5306EDB197}">
      <dsp:nvSpPr>
        <dsp:cNvPr id="0" name=""/>
        <dsp:cNvSpPr/>
      </dsp:nvSpPr>
      <dsp:spPr>
        <a:xfrm>
          <a:off x="4665602" y="1155861"/>
          <a:ext cx="737969" cy="7379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F350EB-9C5E-49DC-A58B-89552D3EAE05}">
      <dsp:nvSpPr>
        <dsp:cNvPr id="0" name=""/>
        <dsp:cNvSpPr/>
      </dsp:nvSpPr>
      <dsp:spPr>
        <a:xfrm>
          <a:off x="3867266" y="2568546"/>
          <a:ext cx="2334641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3600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Kanban</a:t>
          </a:r>
          <a:endParaRPr lang="en-US" sz="3600" kern="1200" cap="all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3867266" y="2568546"/>
        <a:ext cx="2334641" cy="742500"/>
      </dsp:txXfrm>
    </dsp:sp>
    <dsp:sp modelId="{5A9C0C7D-45E5-4ED7-8BD2-24B2D3D3C5EA}">
      <dsp:nvSpPr>
        <dsp:cNvPr id="0" name=""/>
        <dsp:cNvSpPr/>
      </dsp:nvSpPr>
      <dsp:spPr>
        <a:xfrm>
          <a:off x="7069012" y="881758"/>
          <a:ext cx="1286176" cy="128617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3F8734-6AE0-4584-B54D-5756D651E765}">
      <dsp:nvSpPr>
        <dsp:cNvPr id="0" name=""/>
        <dsp:cNvSpPr/>
      </dsp:nvSpPr>
      <dsp:spPr>
        <a:xfrm>
          <a:off x="7343115" y="1155861"/>
          <a:ext cx="737969" cy="737969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03ED7-B3E3-43C8-B4E6-C93606481623}">
      <dsp:nvSpPr>
        <dsp:cNvPr id="0" name=""/>
        <dsp:cNvSpPr/>
      </dsp:nvSpPr>
      <dsp:spPr>
        <a:xfrm>
          <a:off x="6570893" y="2568546"/>
          <a:ext cx="2282414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3600" kern="1200" cap="all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Scrum</a:t>
          </a:r>
          <a:endParaRPr lang="en-US" sz="3600" kern="1200" cap="all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6570893" y="2568546"/>
        <a:ext cx="2282414" cy="742500"/>
      </dsp:txXfrm>
    </dsp:sp>
    <dsp:sp modelId="{0227B87A-8B34-444D-A129-EEDB3A06646C}">
      <dsp:nvSpPr>
        <dsp:cNvPr id="0" name=""/>
        <dsp:cNvSpPr/>
      </dsp:nvSpPr>
      <dsp:spPr>
        <a:xfrm>
          <a:off x="9633447" y="881758"/>
          <a:ext cx="1286176" cy="128617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E01E6E-C8B7-4774-B2E6-0AEC437B3B95}">
      <dsp:nvSpPr>
        <dsp:cNvPr id="0" name=""/>
        <dsp:cNvSpPr/>
      </dsp:nvSpPr>
      <dsp:spPr>
        <a:xfrm>
          <a:off x="9907550" y="1155861"/>
          <a:ext cx="737969" cy="7379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92F6DB-2BD1-49EE-BC3B-70CE39082F83}">
      <dsp:nvSpPr>
        <dsp:cNvPr id="0" name=""/>
        <dsp:cNvSpPr/>
      </dsp:nvSpPr>
      <dsp:spPr>
        <a:xfrm>
          <a:off x="9222292" y="2568546"/>
          <a:ext cx="2108485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3600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XP</a:t>
          </a:r>
          <a:endParaRPr lang="en-US" sz="3600" kern="1200" cap="all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9222292" y="2568546"/>
        <a:ext cx="2108485" cy="7425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67B339-F4D2-4AC2-BBA5-AB023F07333A}">
      <dsp:nvSpPr>
        <dsp:cNvPr id="0" name=""/>
        <dsp:cNvSpPr/>
      </dsp:nvSpPr>
      <dsp:spPr>
        <a:xfrm>
          <a:off x="1259896" y="1189391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4516F-4026-46F6-A131-6B57AFA92E9E}">
      <dsp:nvSpPr>
        <dsp:cNvPr id="0" name=""/>
        <dsp:cNvSpPr/>
      </dsp:nvSpPr>
      <dsp:spPr>
        <a:xfrm>
          <a:off x="488650" y="2274373"/>
          <a:ext cx="2352491" cy="745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/>
            <a:t>Kommunikation</a:t>
          </a:r>
          <a:endParaRPr lang="en-US" sz="2800" kern="1200" dirty="0"/>
        </a:p>
      </dsp:txBody>
      <dsp:txXfrm>
        <a:off x="488650" y="2274373"/>
        <a:ext cx="2352491" cy="745399"/>
      </dsp:txXfrm>
    </dsp:sp>
    <dsp:sp modelId="{C18E1FF2-D1BF-4FE1-B654-5D8AE4D51540}">
      <dsp:nvSpPr>
        <dsp:cNvPr id="0" name=""/>
        <dsp:cNvSpPr/>
      </dsp:nvSpPr>
      <dsp:spPr>
        <a:xfrm>
          <a:off x="3651142" y="1189391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40493-C453-474A-B8C3-89FD5DB2B72A}">
      <dsp:nvSpPr>
        <dsp:cNvPr id="0" name=""/>
        <dsp:cNvSpPr/>
      </dsp:nvSpPr>
      <dsp:spPr>
        <a:xfrm>
          <a:off x="3156142" y="2274373"/>
          <a:ext cx="1800000" cy="745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Einfachheit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3156142" y="2274373"/>
        <a:ext cx="1800000" cy="745399"/>
      </dsp:txXfrm>
    </dsp:sp>
    <dsp:sp modelId="{4D758583-C005-4455-9C0C-8899DAC49C8C}">
      <dsp:nvSpPr>
        <dsp:cNvPr id="0" name=""/>
        <dsp:cNvSpPr/>
      </dsp:nvSpPr>
      <dsp:spPr>
        <a:xfrm>
          <a:off x="5857978" y="1189391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794474-0D66-4B11-88AA-91E7B3DB3FA6}">
      <dsp:nvSpPr>
        <dsp:cNvPr id="0" name=""/>
        <dsp:cNvSpPr/>
      </dsp:nvSpPr>
      <dsp:spPr>
        <a:xfrm>
          <a:off x="5271142" y="2274373"/>
          <a:ext cx="1983672" cy="745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Rückmeldung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5271142" y="2274373"/>
        <a:ext cx="1983672" cy="745399"/>
      </dsp:txXfrm>
    </dsp:sp>
    <dsp:sp modelId="{BE617BF5-347C-44ED-8698-21B8E7D1424E}">
      <dsp:nvSpPr>
        <dsp:cNvPr id="0" name=""/>
        <dsp:cNvSpPr/>
      </dsp:nvSpPr>
      <dsp:spPr>
        <a:xfrm>
          <a:off x="8064814" y="1189391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34ECA-2CD5-4B06-8D2A-0F5E943928E5}">
      <dsp:nvSpPr>
        <dsp:cNvPr id="0" name=""/>
        <dsp:cNvSpPr/>
      </dsp:nvSpPr>
      <dsp:spPr>
        <a:xfrm>
          <a:off x="7569814" y="2274373"/>
          <a:ext cx="1800000" cy="745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Mut</a:t>
          </a:r>
          <a:r>
            <a:rPr lang="de-AT" sz="2400" kern="1200" dirty="0"/>
            <a:t> </a:t>
          </a:r>
          <a:endParaRPr lang="en-US" sz="2400" kern="1200" dirty="0"/>
        </a:p>
      </dsp:txBody>
      <dsp:txXfrm>
        <a:off x="7569814" y="2274373"/>
        <a:ext cx="1800000" cy="745399"/>
      </dsp:txXfrm>
    </dsp:sp>
    <dsp:sp modelId="{1D3C51C8-6CC0-4124-B377-5098900CC1D1}">
      <dsp:nvSpPr>
        <dsp:cNvPr id="0" name=""/>
        <dsp:cNvSpPr/>
      </dsp:nvSpPr>
      <dsp:spPr>
        <a:xfrm>
          <a:off x="10179814" y="1189391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ECA7E-7D5E-4F8E-945D-93C394DF2626}">
      <dsp:nvSpPr>
        <dsp:cNvPr id="0" name=""/>
        <dsp:cNvSpPr/>
      </dsp:nvSpPr>
      <dsp:spPr>
        <a:xfrm>
          <a:off x="9684814" y="2274373"/>
          <a:ext cx="1800000" cy="745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Respekt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9684814" y="2274373"/>
        <a:ext cx="1800000" cy="74539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8E80BF-3CEF-4942-9873-90D5F49AEFCE}">
      <dsp:nvSpPr>
        <dsp:cNvPr id="0" name=""/>
        <dsp:cNvSpPr/>
      </dsp:nvSpPr>
      <dsp:spPr>
        <a:xfrm>
          <a:off x="5247915" y="0"/>
          <a:ext cx="5533866" cy="5533866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AF640-436F-43F4-B0C5-38CC37BFCAF8}">
      <dsp:nvSpPr>
        <dsp:cNvPr id="0" name=""/>
        <dsp:cNvSpPr/>
      </dsp:nvSpPr>
      <dsp:spPr>
        <a:xfrm>
          <a:off x="5773628" y="570262"/>
          <a:ext cx="2158207" cy="21582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/>
            <a:t>Produkt Owner</a:t>
          </a:r>
          <a:endParaRPr lang="en-US" sz="2700" kern="1200"/>
        </a:p>
      </dsp:txBody>
      <dsp:txXfrm>
        <a:off x="5878983" y="675617"/>
        <a:ext cx="1947497" cy="1947497"/>
      </dsp:txXfrm>
    </dsp:sp>
    <dsp:sp modelId="{A220E05D-EEF1-47F2-AA5A-DE0431A44E90}">
      <dsp:nvSpPr>
        <dsp:cNvPr id="0" name=""/>
        <dsp:cNvSpPr/>
      </dsp:nvSpPr>
      <dsp:spPr>
        <a:xfrm>
          <a:off x="8097851" y="570262"/>
          <a:ext cx="2158207" cy="21582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/>
            <a:t>Kunde</a:t>
          </a:r>
          <a:endParaRPr lang="en-US" sz="2700" kern="1200"/>
        </a:p>
      </dsp:txBody>
      <dsp:txXfrm>
        <a:off x="8203206" y="675617"/>
        <a:ext cx="1947497" cy="1947497"/>
      </dsp:txXfrm>
    </dsp:sp>
    <dsp:sp modelId="{BF2CD61C-5391-4EE1-9F58-5BF17ADAF4AE}">
      <dsp:nvSpPr>
        <dsp:cNvPr id="0" name=""/>
        <dsp:cNvSpPr/>
      </dsp:nvSpPr>
      <dsp:spPr>
        <a:xfrm>
          <a:off x="5773628" y="2894486"/>
          <a:ext cx="2158207" cy="21582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/>
            <a:t>Entwickler</a:t>
          </a:r>
          <a:endParaRPr lang="en-US" sz="2700" kern="1200"/>
        </a:p>
      </dsp:txBody>
      <dsp:txXfrm>
        <a:off x="5878983" y="2999841"/>
        <a:ext cx="1947497" cy="1947497"/>
      </dsp:txXfrm>
    </dsp:sp>
    <dsp:sp modelId="{9A4C8C00-089E-44FE-86D4-827CDE405DF2}">
      <dsp:nvSpPr>
        <dsp:cNvPr id="0" name=""/>
        <dsp:cNvSpPr/>
      </dsp:nvSpPr>
      <dsp:spPr>
        <a:xfrm>
          <a:off x="8097851" y="2894486"/>
          <a:ext cx="2158207" cy="21582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/>
            <a:t>Projektleiter</a:t>
          </a:r>
          <a:endParaRPr lang="en-US" sz="2700" kern="1200"/>
        </a:p>
      </dsp:txBody>
      <dsp:txXfrm>
        <a:off x="8203206" y="2999841"/>
        <a:ext cx="1947497" cy="19474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4F5E6-2CC9-4F85-BB83-CAC5E92AC6F4}">
      <dsp:nvSpPr>
        <dsp:cNvPr id="0" name=""/>
        <dsp:cNvSpPr/>
      </dsp:nvSpPr>
      <dsp:spPr>
        <a:xfrm>
          <a:off x="1041735" y="363874"/>
          <a:ext cx="1475433" cy="14754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A74E4-4A3C-45DB-A9B1-43EFF1F30242}">
      <dsp:nvSpPr>
        <dsp:cNvPr id="0" name=""/>
        <dsp:cNvSpPr/>
      </dsp:nvSpPr>
      <dsp:spPr>
        <a:xfrm>
          <a:off x="140081" y="2329925"/>
          <a:ext cx="3278741" cy="130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hohe Flexibilität bei Prozessen</a:t>
          </a:r>
          <a:endParaRPr lang="en-US" sz="2800" kern="1200" dirty="0"/>
        </a:p>
      </dsp:txBody>
      <dsp:txXfrm>
        <a:off x="140081" y="2329925"/>
        <a:ext cx="3278741" cy="1302539"/>
      </dsp:txXfrm>
    </dsp:sp>
    <dsp:sp modelId="{21E43EF1-2EF7-4CFD-BC87-150F9BBD47BB}">
      <dsp:nvSpPr>
        <dsp:cNvPr id="0" name=""/>
        <dsp:cNvSpPr/>
      </dsp:nvSpPr>
      <dsp:spPr>
        <a:xfrm>
          <a:off x="4894256" y="363874"/>
          <a:ext cx="1475433" cy="14754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7F887-56AC-4909-A1DC-8E2C3B3F6F4C}">
      <dsp:nvSpPr>
        <dsp:cNvPr id="0" name=""/>
        <dsp:cNvSpPr/>
      </dsp:nvSpPr>
      <dsp:spPr>
        <a:xfrm>
          <a:off x="3992602" y="2329925"/>
          <a:ext cx="3278741" cy="130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Schrittweise Entwicklung der Software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3992602" y="2329925"/>
        <a:ext cx="3278741" cy="1302539"/>
      </dsp:txXfrm>
    </dsp:sp>
    <dsp:sp modelId="{16CFA09F-9059-4E5A-8577-F50743E698C5}">
      <dsp:nvSpPr>
        <dsp:cNvPr id="0" name=""/>
        <dsp:cNvSpPr/>
      </dsp:nvSpPr>
      <dsp:spPr>
        <a:xfrm>
          <a:off x="8746778" y="363874"/>
          <a:ext cx="1475433" cy="14754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3CE2CD-2852-4334-9C8B-58FEB58E297E}">
      <dsp:nvSpPr>
        <dsp:cNvPr id="0" name=""/>
        <dsp:cNvSpPr/>
      </dsp:nvSpPr>
      <dsp:spPr>
        <a:xfrm>
          <a:off x="7845124" y="2329925"/>
          <a:ext cx="3278741" cy="130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Fehler schneller beheben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7845124" y="2329925"/>
        <a:ext cx="3278741" cy="13025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FDD69-5C1E-4728-BF84-BDB18EBB9729}">
      <dsp:nvSpPr>
        <dsp:cNvPr id="0" name=""/>
        <dsp:cNvSpPr/>
      </dsp:nvSpPr>
      <dsp:spPr>
        <a:xfrm>
          <a:off x="0" y="0"/>
          <a:ext cx="1092782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EE6F8-2E79-4A11-8DDD-3F2C56D288BE}">
      <dsp:nvSpPr>
        <dsp:cNvPr id="0" name=""/>
        <dsp:cNvSpPr/>
      </dsp:nvSpPr>
      <dsp:spPr>
        <a:xfrm>
          <a:off x="0" y="0"/>
          <a:ext cx="10927829" cy="1048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514350" lvl="0" indent="-51435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3200" kern="1200" dirty="0">
              <a:latin typeface="+mn-lt"/>
              <a:ea typeface="+mn-ea"/>
              <a:cs typeface="+mn-cs"/>
            </a:rPr>
            <a:t>Individuen und Interaktionen   &gt;   Prozesse und Werkzeuge</a:t>
          </a:r>
          <a:endParaRPr lang="en-US" sz="3200" kern="1200" dirty="0">
            <a:latin typeface="+mn-lt"/>
            <a:ea typeface="+mn-ea"/>
            <a:cs typeface="+mn-cs"/>
          </a:endParaRPr>
        </a:p>
      </dsp:txBody>
      <dsp:txXfrm>
        <a:off x="0" y="0"/>
        <a:ext cx="10927829" cy="1048201"/>
      </dsp:txXfrm>
    </dsp:sp>
    <dsp:sp modelId="{9EAAB81E-232E-47D6-BB81-2E7C55D7F4BC}">
      <dsp:nvSpPr>
        <dsp:cNvPr id="0" name=""/>
        <dsp:cNvSpPr/>
      </dsp:nvSpPr>
      <dsp:spPr>
        <a:xfrm>
          <a:off x="0" y="1048201"/>
          <a:ext cx="10927829" cy="0"/>
        </a:xfrm>
        <a:prstGeom prst="lin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2EE42-BE63-4313-AA52-B7EA2C8DBBA7}">
      <dsp:nvSpPr>
        <dsp:cNvPr id="0" name=""/>
        <dsp:cNvSpPr/>
      </dsp:nvSpPr>
      <dsp:spPr>
        <a:xfrm>
          <a:off x="0" y="1048201"/>
          <a:ext cx="10927829" cy="1048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514350" lvl="0" indent="-51435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Funktionsfähige Produkte   &gt;   umfassende Dokumentation</a:t>
          </a:r>
          <a:endParaRPr lang="en-US" sz="3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0" y="1048201"/>
        <a:ext cx="10927829" cy="1048201"/>
      </dsp:txXfrm>
    </dsp:sp>
    <dsp:sp modelId="{D276A774-1C82-45B7-B4CA-850FDFA4E605}">
      <dsp:nvSpPr>
        <dsp:cNvPr id="0" name=""/>
        <dsp:cNvSpPr/>
      </dsp:nvSpPr>
      <dsp:spPr>
        <a:xfrm>
          <a:off x="0" y="2096402"/>
          <a:ext cx="10927829" cy="0"/>
        </a:xfrm>
        <a:prstGeom prst="lin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401E5-BBB8-4296-885B-BADAD8C65F22}">
      <dsp:nvSpPr>
        <dsp:cNvPr id="0" name=""/>
        <dsp:cNvSpPr/>
      </dsp:nvSpPr>
      <dsp:spPr>
        <a:xfrm>
          <a:off x="0" y="2096402"/>
          <a:ext cx="10927829" cy="1048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514350" lvl="0" indent="-51435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Zusammenarbeit mit dem Kunden   &gt;   Vertragsverhandlung</a:t>
          </a:r>
          <a:endParaRPr lang="en-US" sz="3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0" y="2096402"/>
        <a:ext cx="10927829" cy="1048201"/>
      </dsp:txXfrm>
    </dsp:sp>
    <dsp:sp modelId="{CEE3C942-50DC-4C8D-9F20-47BDE83162CC}">
      <dsp:nvSpPr>
        <dsp:cNvPr id="0" name=""/>
        <dsp:cNvSpPr/>
      </dsp:nvSpPr>
      <dsp:spPr>
        <a:xfrm>
          <a:off x="0" y="3144603"/>
          <a:ext cx="10927829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196E6-37B8-4F0D-BC0F-654587AD387A}">
      <dsp:nvSpPr>
        <dsp:cNvPr id="0" name=""/>
        <dsp:cNvSpPr/>
      </dsp:nvSpPr>
      <dsp:spPr>
        <a:xfrm>
          <a:off x="0" y="3144603"/>
          <a:ext cx="10927829" cy="1048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514350" lvl="0" indent="-51435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Reagieren auf Veränderung   &gt;   das Befolgen eines Plans</a:t>
          </a:r>
          <a:endParaRPr lang="en-US" sz="3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0" y="3144603"/>
        <a:ext cx="10927829" cy="10482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7032E-D1AB-42D3-BD32-BA55C49206A3}">
      <dsp:nvSpPr>
        <dsp:cNvPr id="0" name=""/>
        <dsp:cNvSpPr/>
      </dsp:nvSpPr>
      <dsp:spPr>
        <a:xfrm>
          <a:off x="947201" y="44827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3E54C-843D-462C-96D8-FE4324B21707}">
      <dsp:nvSpPr>
        <dsp:cNvPr id="0" name=""/>
        <dsp:cNvSpPr/>
      </dsp:nvSpPr>
      <dsp:spPr>
        <a:xfrm>
          <a:off x="59990" y="2394529"/>
          <a:ext cx="3226223" cy="135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 dirty="0"/>
            <a:t>Anerkanntes Vorgehensmodel</a:t>
          </a:r>
          <a:endParaRPr lang="en-US" sz="3200" kern="1200" dirty="0"/>
        </a:p>
      </dsp:txBody>
      <dsp:txXfrm>
        <a:off x="59990" y="2394529"/>
        <a:ext cx="3226223" cy="1350000"/>
      </dsp:txXfrm>
    </dsp:sp>
    <dsp:sp modelId="{C5C4B26E-0D0F-4446-BD84-326A75FED8C3}">
      <dsp:nvSpPr>
        <dsp:cNvPr id="0" name=""/>
        <dsp:cNvSpPr/>
      </dsp:nvSpPr>
      <dsp:spPr>
        <a:xfrm>
          <a:off x="4738014" y="44827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13BAAA-7677-4971-AE88-CD4AE5FF1BEE}">
      <dsp:nvSpPr>
        <dsp:cNvPr id="0" name=""/>
        <dsp:cNvSpPr/>
      </dsp:nvSpPr>
      <dsp:spPr>
        <a:xfrm>
          <a:off x="3850802" y="2394529"/>
          <a:ext cx="3226223" cy="135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 dirty="0"/>
            <a:t>Keine aufgezwungenen Strukturen</a:t>
          </a:r>
          <a:endParaRPr lang="en-US" sz="3200" kern="1200" dirty="0"/>
        </a:p>
      </dsp:txBody>
      <dsp:txXfrm>
        <a:off x="3850802" y="2394529"/>
        <a:ext cx="3226223" cy="1350000"/>
      </dsp:txXfrm>
    </dsp:sp>
    <dsp:sp modelId="{7082CE92-429F-43A7-BC8A-DC8C4D0EF627}">
      <dsp:nvSpPr>
        <dsp:cNvPr id="0" name=""/>
        <dsp:cNvSpPr/>
      </dsp:nvSpPr>
      <dsp:spPr>
        <a:xfrm>
          <a:off x="8528826" y="44827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9FBDD-A976-4C07-A045-226CAB6BC587}">
      <dsp:nvSpPr>
        <dsp:cNvPr id="0" name=""/>
        <dsp:cNvSpPr/>
      </dsp:nvSpPr>
      <dsp:spPr>
        <a:xfrm>
          <a:off x="7641615" y="2394529"/>
          <a:ext cx="3226223" cy="135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 dirty="0"/>
            <a:t>Kann sehr leicht integriert werden</a:t>
          </a:r>
          <a:endParaRPr lang="en-US" sz="3200" kern="1200" dirty="0"/>
        </a:p>
      </dsp:txBody>
      <dsp:txXfrm>
        <a:off x="7641615" y="2394529"/>
        <a:ext cx="3226223" cy="135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FB3A7-01B8-4C1A-9598-056E2D35756A}">
      <dsp:nvSpPr>
        <dsp:cNvPr id="0" name=""/>
        <dsp:cNvSpPr/>
      </dsp:nvSpPr>
      <dsp:spPr>
        <a:xfrm>
          <a:off x="0" y="319802"/>
          <a:ext cx="10927829" cy="14883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437388" rIns="848121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2800" kern="1200" dirty="0"/>
            <a:t>1947 Toyota-Produktsystem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2800" kern="1200" dirty="0"/>
            <a:t>Einführung Pull-Hol Prinzip</a:t>
          </a:r>
          <a:endParaRPr lang="en-US" sz="2800" kern="1200" dirty="0"/>
        </a:p>
      </dsp:txBody>
      <dsp:txXfrm>
        <a:off x="0" y="319802"/>
        <a:ext cx="10927829" cy="1488374"/>
      </dsp:txXfrm>
    </dsp:sp>
    <dsp:sp modelId="{1682D034-85C1-4080-8C44-599330D84C23}">
      <dsp:nvSpPr>
        <dsp:cNvPr id="0" name=""/>
        <dsp:cNvSpPr/>
      </dsp:nvSpPr>
      <dsp:spPr>
        <a:xfrm>
          <a:off x="546391" y="9842"/>
          <a:ext cx="7649480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600" kern="1200" dirty="0" err="1"/>
            <a:t>Taiichi</a:t>
          </a:r>
          <a:r>
            <a:rPr lang="de-AT" sz="3600" kern="1200" dirty="0"/>
            <a:t> </a:t>
          </a:r>
          <a:r>
            <a:rPr lang="de-AT" sz="3600" kern="1200" dirty="0" err="1"/>
            <a:t>Ohno</a:t>
          </a:r>
          <a:endParaRPr lang="en-US" sz="3600" kern="1200" dirty="0"/>
        </a:p>
      </dsp:txBody>
      <dsp:txXfrm>
        <a:off x="576653" y="40104"/>
        <a:ext cx="7588956" cy="559396"/>
      </dsp:txXfrm>
    </dsp:sp>
    <dsp:sp modelId="{3ACAEACF-5247-4453-B4AF-955F1BD75353}">
      <dsp:nvSpPr>
        <dsp:cNvPr id="0" name=""/>
        <dsp:cNvSpPr/>
      </dsp:nvSpPr>
      <dsp:spPr>
        <a:xfrm>
          <a:off x="0" y="2231537"/>
          <a:ext cx="10927829" cy="19514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437388" rIns="848121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2800" kern="1200" dirty="0"/>
            <a:t>CEO School </a:t>
          </a:r>
          <a:r>
            <a:rPr lang="de-AT" sz="2800" kern="1200" dirty="0" err="1"/>
            <a:t>of</a:t>
          </a:r>
          <a:r>
            <a:rPr lang="de-AT" sz="2800" kern="1200" dirty="0"/>
            <a:t> Management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2800" kern="1200" dirty="0"/>
            <a:t>IBM, Sprint, Motorola, Microsoft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2800" kern="1200" dirty="0"/>
            <a:t>Autor</a:t>
          </a:r>
          <a:endParaRPr lang="en-US" sz="2800" kern="1200" dirty="0"/>
        </a:p>
      </dsp:txBody>
      <dsp:txXfrm>
        <a:off x="0" y="2231537"/>
        <a:ext cx="10927829" cy="1951425"/>
      </dsp:txXfrm>
    </dsp:sp>
    <dsp:sp modelId="{4D724367-15BD-4156-8209-A47963E89DDF}">
      <dsp:nvSpPr>
        <dsp:cNvPr id="0" name=""/>
        <dsp:cNvSpPr/>
      </dsp:nvSpPr>
      <dsp:spPr>
        <a:xfrm>
          <a:off x="546391" y="1921577"/>
          <a:ext cx="7649480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600" kern="1200" dirty="0"/>
            <a:t>David J Anderson</a:t>
          </a:r>
          <a:endParaRPr lang="en-US" sz="3600" kern="1200" dirty="0"/>
        </a:p>
      </dsp:txBody>
      <dsp:txXfrm>
        <a:off x="576653" y="1951839"/>
        <a:ext cx="7588956" cy="5593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2C2A4C-965D-4389-A776-F007FB6EA846}">
      <dsp:nvSpPr>
        <dsp:cNvPr id="0" name=""/>
        <dsp:cNvSpPr/>
      </dsp:nvSpPr>
      <dsp:spPr>
        <a:xfrm>
          <a:off x="1492112" y="2047"/>
          <a:ext cx="9629012" cy="13511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800" kern="1200" dirty="0"/>
            <a:t>Anzahl pro Karten für Bereich begrenzen</a:t>
          </a:r>
          <a:endParaRPr lang="en-US" sz="3800" kern="1200" dirty="0"/>
        </a:p>
      </dsp:txBody>
      <dsp:txXfrm>
        <a:off x="1558072" y="68007"/>
        <a:ext cx="9497092" cy="1219276"/>
      </dsp:txXfrm>
    </dsp:sp>
    <dsp:sp modelId="{4EEAD45D-7991-4FF5-A28D-A498D682245D}">
      <dsp:nvSpPr>
        <dsp:cNvPr id="0" name=""/>
        <dsp:cNvSpPr/>
      </dsp:nvSpPr>
      <dsp:spPr>
        <a:xfrm>
          <a:off x="1466230" y="1420804"/>
          <a:ext cx="9651119" cy="13511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800" kern="1200" dirty="0"/>
            <a:t>Pull-Prinzip bei freiem Kartenplatz</a:t>
          </a:r>
          <a:endParaRPr lang="en-US" sz="3800" kern="1200" dirty="0"/>
        </a:p>
      </dsp:txBody>
      <dsp:txXfrm>
        <a:off x="1532190" y="1486764"/>
        <a:ext cx="9519199" cy="1219276"/>
      </dsp:txXfrm>
    </dsp:sp>
    <dsp:sp modelId="{2E4482BB-ED9B-4B27-903B-204FC656180D}">
      <dsp:nvSpPr>
        <dsp:cNvPr id="0" name=""/>
        <dsp:cNvSpPr/>
      </dsp:nvSpPr>
      <dsp:spPr>
        <a:xfrm>
          <a:off x="1492112" y="2839560"/>
          <a:ext cx="9617094" cy="13511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700" kern="1200" dirty="0"/>
            <a:t>Optimale Beschränkung (WIP) durch Erfahrung</a:t>
          </a:r>
          <a:endParaRPr lang="en-US" sz="3700" kern="1200" dirty="0"/>
        </a:p>
      </dsp:txBody>
      <dsp:txXfrm>
        <a:off x="1558072" y="2905520"/>
        <a:ext cx="9485174" cy="12192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04875-F74C-4B6A-9D38-92665BA1EE14}">
      <dsp:nvSpPr>
        <dsp:cNvPr id="0" name=""/>
        <dsp:cNvSpPr/>
      </dsp:nvSpPr>
      <dsp:spPr>
        <a:xfrm>
          <a:off x="0" y="11529"/>
          <a:ext cx="9724031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500" kern="1200"/>
            <a:t>Hohe Transparenz über Fortschritt</a:t>
          </a:r>
          <a:endParaRPr lang="en-US" sz="3500" kern="1200"/>
        </a:p>
      </dsp:txBody>
      <dsp:txXfrm>
        <a:off x="40980" y="52509"/>
        <a:ext cx="9642071" cy="757514"/>
      </dsp:txXfrm>
    </dsp:sp>
    <dsp:sp modelId="{2783A56D-730E-4D0C-AF04-1F2E958FCC9D}">
      <dsp:nvSpPr>
        <dsp:cNvPr id="0" name=""/>
        <dsp:cNvSpPr/>
      </dsp:nvSpPr>
      <dsp:spPr>
        <a:xfrm>
          <a:off x="0" y="951804"/>
          <a:ext cx="9724031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500" kern="1200"/>
            <a:t>Kurze Durchlaufzeiten</a:t>
          </a:r>
          <a:endParaRPr lang="en-US" sz="3500" kern="1200"/>
        </a:p>
      </dsp:txBody>
      <dsp:txXfrm>
        <a:off x="40980" y="992784"/>
        <a:ext cx="9642071" cy="757514"/>
      </dsp:txXfrm>
    </dsp:sp>
    <dsp:sp modelId="{539B9806-ECF0-4587-8F21-791F6030482D}">
      <dsp:nvSpPr>
        <dsp:cNvPr id="0" name=""/>
        <dsp:cNvSpPr/>
      </dsp:nvSpPr>
      <dsp:spPr>
        <a:xfrm>
          <a:off x="0" y="1892079"/>
          <a:ext cx="9724031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500" kern="1200"/>
            <a:t>Unzählige Einsatzgebiete</a:t>
          </a:r>
          <a:endParaRPr lang="en-US" sz="3500" kern="1200"/>
        </a:p>
      </dsp:txBody>
      <dsp:txXfrm>
        <a:off x="40980" y="1933059"/>
        <a:ext cx="9642071" cy="757514"/>
      </dsp:txXfrm>
    </dsp:sp>
    <dsp:sp modelId="{1201629E-CC7E-4E4A-AB85-4233EE1A70BC}">
      <dsp:nvSpPr>
        <dsp:cNvPr id="0" name=""/>
        <dsp:cNvSpPr/>
      </dsp:nvSpPr>
      <dsp:spPr>
        <a:xfrm>
          <a:off x="0" y="2832353"/>
          <a:ext cx="9724031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500" kern="1200"/>
            <a:t>Wenig Widerstand</a:t>
          </a:r>
          <a:endParaRPr lang="en-US" sz="3500" kern="1200"/>
        </a:p>
      </dsp:txBody>
      <dsp:txXfrm>
        <a:off x="40980" y="2873333"/>
        <a:ext cx="9642071" cy="75751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69A25D-834F-4712-B4D5-4A342DF8BEC8}">
      <dsp:nvSpPr>
        <dsp:cNvPr id="0" name=""/>
        <dsp:cNvSpPr/>
      </dsp:nvSpPr>
      <dsp:spPr>
        <a:xfrm>
          <a:off x="3490" y="1557099"/>
          <a:ext cx="2492356" cy="15826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C1A1B7-9B29-4472-B18B-02B1C2FBA376}">
      <dsp:nvSpPr>
        <dsp:cNvPr id="0" name=""/>
        <dsp:cNvSpPr/>
      </dsp:nvSpPr>
      <dsp:spPr>
        <a:xfrm>
          <a:off x="280419" y="1820181"/>
          <a:ext cx="2492356" cy="15826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/>
            <a:t>Vision</a:t>
          </a:r>
          <a:endParaRPr lang="en-US" sz="2400" kern="1200"/>
        </a:p>
      </dsp:txBody>
      <dsp:txXfrm>
        <a:off x="326773" y="1866535"/>
        <a:ext cx="2399648" cy="1489938"/>
      </dsp:txXfrm>
    </dsp:sp>
    <dsp:sp modelId="{917E3559-6B10-4307-A042-81C9A0783CF6}">
      <dsp:nvSpPr>
        <dsp:cNvPr id="0" name=""/>
        <dsp:cNvSpPr/>
      </dsp:nvSpPr>
      <dsp:spPr>
        <a:xfrm>
          <a:off x="3049704" y="1557099"/>
          <a:ext cx="2492356" cy="15826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D80B1E-274A-4B9B-9CB9-2220432C5200}">
      <dsp:nvSpPr>
        <dsp:cNvPr id="0" name=""/>
        <dsp:cNvSpPr/>
      </dsp:nvSpPr>
      <dsp:spPr>
        <a:xfrm>
          <a:off x="3326633" y="1820181"/>
          <a:ext cx="2492356" cy="15826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/>
            <a:t>Wertorientierung</a:t>
          </a:r>
          <a:endParaRPr lang="en-US" sz="2400" kern="1200"/>
        </a:p>
      </dsp:txBody>
      <dsp:txXfrm>
        <a:off x="3372987" y="1866535"/>
        <a:ext cx="2399648" cy="1489938"/>
      </dsp:txXfrm>
    </dsp:sp>
    <dsp:sp modelId="{D394850E-93B8-4E03-AC4D-897A891BCFB3}">
      <dsp:nvSpPr>
        <dsp:cNvPr id="0" name=""/>
        <dsp:cNvSpPr/>
      </dsp:nvSpPr>
      <dsp:spPr>
        <a:xfrm>
          <a:off x="6095918" y="1557099"/>
          <a:ext cx="2492356" cy="15826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C7F90-A5EB-48D1-BCC2-155E00B11269}">
      <dsp:nvSpPr>
        <dsp:cNvPr id="0" name=""/>
        <dsp:cNvSpPr/>
      </dsp:nvSpPr>
      <dsp:spPr>
        <a:xfrm>
          <a:off x="6372846" y="1820181"/>
          <a:ext cx="2492356" cy="15826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/>
            <a:t>Transparenz</a:t>
          </a:r>
          <a:endParaRPr lang="en-US" sz="2400" kern="1200"/>
        </a:p>
      </dsp:txBody>
      <dsp:txXfrm>
        <a:off x="6419200" y="1866535"/>
        <a:ext cx="2399648" cy="1489938"/>
      </dsp:txXfrm>
    </dsp:sp>
    <dsp:sp modelId="{AA33AC7E-0168-423B-945B-E7166059706A}">
      <dsp:nvSpPr>
        <dsp:cNvPr id="0" name=""/>
        <dsp:cNvSpPr/>
      </dsp:nvSpPr>
      <dsp:spPr>
        <a:xfrm>
          <a:off x="9142132" y="1557099"/>
          <a:ext cx="2492356" cy="15826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83269-42C0-4123-8B10-2F5F88EBFE8C}">
      <dsp:nvSpPr>
        <dsp:cNvPr id="0" name=""/>
        <dsp:cNvSpPr/>
      </dsp:nvSpPr>
      <dsp:spPr>
        <a:xfrm>
          <a:off x="9419060" y="1820181"/>
          <a:ext cx="2492356" cy="15826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/>
            <a:t>Fokussierung</a:t>
          </a:r>
          <a:endParaRPr lang="en-US" sz="2400" kern="1200"/>
        </a:p>
      </dsp:txBody>
      <dsp:txXfrm>
        <a:off x="9465414" y="1866535"/>
        <a:ext cx="2399648" cy="148993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43D266-EB94-4F2E-9C34-C29C315FC951}">
      <dsp:nvSpPr>
        <dsp:cNvPr id="0" name=""/>
        <dsp:cNvSpPr/>
      </dsp:nvSpPr>
      <dsp:spPr>
        <a:xfrm>
          <a:off x="0" y="829012"/>
          <a:ext cx="2734883" cy="1736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28693-365F-4DB4-BB2B-18C5EB1F7B1E}">
      <dsp:nvSpPr>
        <dsp:cNvPr id="0" name=""/>
        <dsp:cNvSpPr/>
      </dsp:nvSpPr>
      <dsp:spPr>
        <a:xfrm>
          <a:off x="303875" y="1117694"/>
          <a:ext cx="2734883" cy="1736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500" kern="1200"/>
            <a:t>Autonomie</a:t>
          </a:r>
          <a:endParaRPr lang="en-US" sz="3500" kern="1200"/>
        </a:p>
      </dsp:txBody>
      <dsp:txXfrm>
        <a:off x="354740" y="1168559"/>
        <a:ext cx="2633153" cy="1634921"/>
      </dsp:txXfrm>
    </dsp:sp>
    <dsp:sp modelId="{D509DA60-42FA-4845-A99C-94EDDF236372}">
      <dsp:nvSpPr>
        <dsp:cNvPr id="0" name=""/>
        <dsp:cNvSpPr/>
      </dsp:nvSpPr>
      <dsp:spPr>
        <a:xfrm>
          <a:off x="3342635" y="829012"/>
          <a:ext cx="2734883" cy="1736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3AD4D-644B-4D41-9A41-56488CF7FD0F}">
      <dsp:nvSpPr>
        <dsp:cNvPr id="0" name=""/>
        <dsp:cNvSpPr/>
      </dsp:nvSpPr>
      <dsp:spPr>
        <a:xfrm>
          <a:off x="3646511" y="1117694"/>
          <a:ext cx="2734883" cy="1736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500" kern="1200"/>
            <a:t>Prozesstreue</a:t>
          </a:r>
          <a:endParaRPr lang="en-US" sz="3500" kern="1200"/>
        </a:p>
      </dsp:txBody>
      <dsp:txXfrm>
        <a:off x="3697376" y="1168559"/>
        <a:ext cx="2633153" cy="1634921"/>
      </dsp:txXfrm>
    </dsp:sp>
    <dsp:sp modelId="{5750C72D-6365-480E-A59E-CA63E3E6463C}">
      <dsp:nvSpPr>
        <dsp:cNvPr id="0" name=""/>
        <dsp:cNvSpPr/>
      </dsp:nvSpPr>
      <dsp:spPr>
        <a:xfrm>
          <a:off x="6685271" y="829012"/>
          <a:ext cx="2734883" cy="1736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50CFE-2BA3-4E63-801C-B67C42854D74}">
      <dsp:nvSpPr>
        <dsp:cNvPr id="0" name=""/>
        <dsp:cNvSpPr/>
      </dsp:nvSpPr>
      <dsp:spPr>
        <a:xfrm>
          <a:off x="6989147" y="1117694"/>
          <a:ext cx="2734883" cy="1736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500" kern="1200"/>
            <a:t>Feedback</a:t>
          </a:r>
          <a:endParaRPr lang="en-US" sz="3500" kern="1200"/>
        </a:p>
      </dsp:txBody>
      <dsp:txXfrm>
        <a:off x="7040012" y="1168559"/>
        <a:ext cx="2633153" cy="1634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479C70-A239-E737-D68D-DBD11249C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62AC39-C8E6-91C2-9115-AF086E31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BA663D-0796-BED4-EE06-1D398F572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CF52-786B-4896-9611-422D14D49F33}" type="datetimeFigureOut">
              <a:rPr lang="de-AT" smtClean="0"/>
              <a:t>30.11.2022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BF1A8C-076C-5FBC-EDF4-5046A5387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F3416B-A249-E193-A4D8-5FA78153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E8D8-795A-4E9A-AC3B-A1745942984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831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5F1B33-69AD-B371-E36E-025F20E18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CE84F5-FFFB-78E1-9BA5-FD3B44FF9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2462FC-89A8-7598-698A-CCBF698B5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CF52-786B-4896-9611-422D14D49F33}" type="datetimeFigureOut">
              <a:rPr lang="de-AT" smtClean="0"/>
              <a:t>30.11.2022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19F8D9-0D85-AA88-9F5E-8B470562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79E180-1262-BBB1-A61B-62E5673E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E8D8-795A-4E9A-AC3B-A1745942984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90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A52C108-1DF5-8E41-7CB1-659EAA1BA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47484B-D238-8855-39D5-3AC23D13A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6C7C7F-6CCE-F4CA-4282-56B80EA7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CF52-786B-4896-9611-422D14D49F33}" type="datetimeFigureOut">
              <a:rPr lang="de-AT" smtClean="0"/>
              <a:t>30.11.2022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8731A4-C19C-E279-7C98-80355A1B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67F97C-14ED-F5F1-C3D7-EC2EF4EB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E8D8-795A-4E9A-AC3B-A1745942984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975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F8BDAA-C04B-8668-5CB1-065C8380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4A624E-AF70-CF43-C41D-A72EA7CB7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ADFDC0-938A-AC89-39CF-C99029F04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CF52-786B-4896-9611-422D14D49F33}" type="datetimeFigureOut">
              <a:rPr lang="de-AT" smtClean="0"/>
              <a:t>30.11.2022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0CE80A-11B1-8FDF-5C5D-3E0B90C1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7267DA-5E45-954E-A8D9-D18F4EAEC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E8D8-795A-4E9A-AC3B-A1745942984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108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C4990-0172-EB2A-C29E-C439320E4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E9960E-DEF8-4DE3-E63F-FE313D274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383B23-F623-48A5-AEA3-0F77B0BD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CF52-786B-4896-9611-422D14D49F33}" type="datetimeFigureOut">
              <a:rPr lang="de-AT" smtClean="0"/>
              <a:t>30.11.2022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676A8B-2081-26BD-2EAB-279D9683C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8CB58E-496D-0318-C7B5-A38406A5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E8D8-795A-4E9A-AC3B-A1745942984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853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8861C-24AB-C111-D326-17FA3EEF2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055D0F-E66D-CC9E-FCD3-72FDA48E9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620D9C-5930-145D-C427-D175E2D10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55D267-4104-EDBC-B4E3-36DC02F3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CF52-786B-4896-9611-422D14D49F33}" type="datetimeFigureOut">
              <a:rPr lang="de-AT" smtClean="0"/>
              <a:t>30.11.2022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502038-FC52-31AD-4563-25D6495AD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7D1140-02EC-A9F6-50D2-F30F61B9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E8D8-795A-4E9A-AC3B-A1745942984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303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0AADC-BA2C-0D0F-9CAA-90AC2C378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139B80-889E-A17E-F430-E108665EA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95245B-4732-125A-33FB-8B6B720C5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1BDD5E-85FB-72FA-3545-353E49D21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CC2356E-B556-62FC-B5A0-6F4980B0E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D68BF1E-3706-4FEA-FF30-EFD32239A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CF52-786B-4896-9611-422D14D49F33}" type="datetimeFigureOut">
              <a:rPr lang="de-AT" smtClean="0"/>
              <a:t>30.11.2022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FAF10B9-8C8A-184C-9F94-0E2B5355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DCBF0D-2DCE-7AE2-3034-34E75EDD5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E8D8-795A-4E9A-AC3B-A1745942984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493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432B7-F4CA-52BF-FAF2-5AA80A84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0059CA-672E-76CB-4CAE-FA5D635C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CF52-786B-4896-9611-422D14D49F33}" type="datetimeFigureOut">
              <a:rPr lang="de-AT" smtClean="0"/>
              <a:t>30.11.2022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43EF1E-46EA-61B0-C640-BAB6E529C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A90ED6-81A5-CF98-67CF-2028F0D84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E8D8-795A-4E9A-AC3B-A1745942984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7167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688289F-8A1E-1B13-DD9D-0B662C45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CF52-786B-4896-9611-422D14D49F33}" type="datetimeFigureOut">
              <a:rPr lang="de-AT" smtClean="0"/>
              <a:t>30.11.2022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A453D0-0C6D-3C71-EB45-C15D72FA3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BEBF1B-FEDD-FBB1-F324-5CF4DCB0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E8D8-795A-4E9A-AC3B-A1745942984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662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223762-B9BD-14E0-83FE-AA7D0E961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7F5BC8-C3C7-11C5-7FFC-A19D98407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113244-2540-BA95-49D2-C9C205C5F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6BD29F-DC31-A15B-6BF6-1FA55241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CF52-786B-4896-9611-422D14D49F33}" type="datetimeFigureOut">
              <a:rPr lang="de-AT" smtClean="0"/>
              <a:t>30.11.2022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A293F1-DE0D-0C30-17AE-FD3A1CF1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87713D-1004-5806-FE71-BDA7BF90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E8D8-795A-4E9A-AC3B-A1745942984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6676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A305D-451F-109B-A4A3-E511E059C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E9CAD5-0D1F-AB41-37D1-8FD2806390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37A129-D0D7-DF58-87AC-A0B48B77B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6E1E5F-03C9-8759-AF80-8DBA56E24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CF52-786B-4896-9611-422D14D49F33}" type="datetimeFigureOut">
              <a:rPr lang="de-AT" smtClean="0"/>
              <a:t>30.11.2022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D1EC96-5CBD-A391-C73F-17D81537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5B7C4B-46F2-FFA0-7974-1F6ADBD9B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E8D8-795A-4E9A-AC3B-A1745942984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631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67D4E4C-2A9D-829C-F15B-D2E6C40F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93CDFD-7FCC-E96C-7BA1-1F299545D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B0E6F4-7979-3DE9-B2E2-A0E003E20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CCF52-786B-4896-9611-422D14D49F33}" type="datetimeFigureOut">
              <a:rPr lang="de-AT" smtClean="0"/>
              <a:t>30.11.2022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01A285-A5D5-9AE2-460B-C03254528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5CB368-8BE2-025A-ACAC-6FBD0B60F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2E8D8-795A-4E9A-AC3B-A1745942984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662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11EB93-B8E9-B69E-AFB8-C54152844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937" y="1082426"/>
            <a:ext cx="6941541" cy="2991416"/>
          </a:xfrm>
        </p:spPr>
        <p:txBody>
          <a:bodyPr anchor="b">
            <a:normAutofit/>
          </a:bodyPr>
          <a:lstStyle/>
          <a:p>
            <a:pPr algn="l"/>
            <a:r>
              <a:rPr lang="de-DE" sz="8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Agile Methoden</a:t>
            </a:r>
            <a:br>
              <a:rPr lang="de-A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CD552B-A359-CCED-151F-AC87BB832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9869" y="4264864"/>
            <a:ext cx="5491067" cy="2163551"/>
          </a:xfrm>
        </p:spPr>
        <p:txBody>
          <a:bodyPr anchor="t">
            <a:normAutofit/>
          </a:bodyPr>
          <a:lstStyle/>
          <a:p>
            <a:pPr algn="l"/>
            <a:r>
              <a:rPr lang="de-AT" sz="4400" dirty="0"/>
              <a:t>XP, Kanban und </a:t>
            </a:r>
            <a:r>
              <a:rPr lang="de-AT" sz="4400" dirty="0" err="1"/>
              <a:t>Scrum</a:t>
            </a:r>
            <a:endParaRPr lang="de-AT" sz="440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Graphic 6" descr="Zahnräder">
            <a:extLst>
              <a:ext uri="{FF2B5EF4-FFF2-40B4-BE49-F238E27FC236}">
                <a16:creationId xmlns:a16="http://schemas.microsoft.com/office/drawing/2014/main" id="{F4E3EEB7-91DB-24A0-15F9-82DF15901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05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930C60-96BF-B3CC-C130-D1863B063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Autofit/>
          </a:bodyPr>
          <a:lstStyle/>
          <a:p>
            <a:r>
              <a:rPr lang="de-AT" sz="6000" dirty="0">
                <a:solidFill>
                  <a:srgbClr val="FFFFFF"/>
                </a:solidFill>
              </a:rPr>
              <a:t>Kanban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CBD84AEC-6A6E-3ED3-EF77-D45DC289C7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3970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6802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9BB579-8A28-D085-10DA-C2C5B1B1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Autofit/>
          </a:bodyPr>
          <a:lstStyle/>
          <a:p>
            <a:r>
              <a:rPr lang="de-AT" sz="6000" dirty="0">
                <a:solidFill>
                  <a:srgbClr val="FFFFFF"/>
                </a:solidFill>
              </a:rPr>
              <a:t>Geschichte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8CB42F4C-9DE2-C98C-C4FD-409B829953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52074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3220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568992-1B72-1D08-B43C-729CD05A3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AT" sz="6000" dirty="0">
                <a:solidFill>
                  <a:srgbClr val="FFFFFF"/>
                </a:solidFill>
              </a:rPr>
              <a:t>Was ist Kanban?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E5EDD5-B8ED-05E2-8BCF-D5BA116BF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Autofit/>
          </a:bodyPr>
          <a:lstStyle/>
          <a:p>
            <a:pPr lvl="0">
              <a:lnSpc>
                <a:spcPct val="150000"/>
              </a:lnSpc>
            </a:pPr>
            <a:r>
              <a:rPr lang="de-AT" sz="3600" dirty="0"/>
              <a:t>Jap. Kan bedeutet Karte</a:t>
            </a:r>
          </a:p>
          <a:p>
            <a:pPr lvl="0">
              <a:lnSpc>
                <a:spcPct val="150000"/>
              </a:lnSpc>
            </a:pPr>
            <a:r>
              <a:rPr lang="de-AT" sz="3600" dirty="0"/>
              <a:t>Jap. Ban bedeutet Tafel</a:t>
            </a:r>
          </a:p>
          <a:p>
            <a:pPr lvl="0">
              <a:lnSpc>
                <a:spcPct val="150000"/>
              </a:lnSpc>
            </a:pPr>
            <a:r>
              <a:rPr lang="de-AT" sz="3600" dirty="0"/>
              <a:t>Agiler Ansatz Prozesse zu optimieren</a:t>
            </a:r>
            <a:endParaRPr lang="en-US" sz="3600" dirty="0"/>
          </a:p>
          <a:p>
            <a:pPr lvl="0">
              <a:lnSpc>
                <a:spcPct val="150000"/>
              </a:lnSpc>
            </a:pPr>
            <a:r>
              <a:rPr lang="de-AT" sz="3600" dirty="0"/>
              <a:t>Verbesserung durch kleine Schritte</a:t>
            </a:r>
            <a:endParaRPr lang="en-US" sz="3600" dirty="0"/>
          </a:p>
          <a:p>
            <a:pPr lvl="0">
              <a:lnSpc>
                <a:spcPct val="150000"/>
              </a:lnSpc>
            </a:pPr>
            <a:r>
              <a:rPr lang="de-AT" sz="3600" dirty="0"/>
              <a:t>Weniger Widerstand durch Grundprinzipien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28849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568992-1B72-1D08-B43C-729CD05A3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AT" sz="6000" dirty="0">
                <a:solidFill>
                  <a:srgbClr val="FFFFFF"/>
                </a:solidFill>
              </a:rPr>
              <a:t>Grundprinzipien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E5EDD5-B8ED-05E2-8BCF-D5BA116BF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de-AT" sz="3600" dirty="0"/>
              <a:t>Abschluss bestehender Prozesse</a:t>
            </a:r>
          </a:p>
          <a:p>
            <a:pPr>
              <a:lnSpc>
                <a:spcPct val="150000"/>
              </a:lnSpc>
            </a:pPr>
            <a:r>
              <a:rPr lang="de-AT" sz="3600" dirty="0"/>
              <a:t>Schrittweise Veränderung verfolgen</a:t>
            </a:r>
          </a:p>
          <a:p>
            <a:pPr>
              <a:lnSpc>
                <a:spcPct val="150000"/>
              </a:lnSpc>
            </a:pPr>
            <a:r>
              <a:rPr lang="de-AT" sz="3600" dirty="0"/>
              <a:t>Respektiert bestehende Prozesse bzw. Rollen</a:t>
            </a:r>
          </a:p>
          <a:p>
            <a:pPr>
              <a:lnSpc>
                <a:spcPct val="150000"/>
              </a:lnSpc>
            </a:pPr>
            <a:r>
              <a:rPr lang="de-AT" sz="3600" dirty="0"/>
              <a:t>Alle Ebenen sollen sich beteiligen</a:t>
            </a:r>
          </a:p>
        </p:txBody>
      </p:sp>
    </p:spTree>
    <p:extLst>
      <p:ext uri="{BB962C8B-B14F-4D97-AF65-F5344CB8AC3E}">
        <p14:creationId xmlns:p14="http://schemas.microsoft.com/office/powerpoint/2010/main" val="2060183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0B9C840-7EF9-6ABB-BC80-61ADFFD5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AT" sz="6000" dirty="0">
                <a:solidFill>
                  <a:srgbClr val="FFFFFF"/>
                </a:solidFill>
              </a:rPr>
              <a:t>Übersicht Praktiken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F70596-300D-A03E-64D5-506CBA245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245" y="1768415"/>
            <a:ext cx="10362385" cy="5001840"/>
          </a:xfrm>
        </p:spPr>
        <p:txBody>
          <a:bodyPr anchor="ctr">
            <a:normAutofit fontScale="55000" lnSpcReduction="20000"/>
          </a:bodyPr>
          <a:lstStyle/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de-AT" sz="5100" dirty="0"/>
              <a:t>Visualisierung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de-AT" sz="5100" dirty="0"/>
              <a:t>Limitierung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de-AT" sz="5100" dirty="0"/>
              <a:t>Arbeitsfluss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de-AT" sz="5100" dirty="0"/>
              <a:t>Explizite Regeln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de-AT" sz="5100" dirty="0"/>
              <a:t>Feedbackzyklen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de-AT" sz="5100" dirty="0"/>
              <a:t>Verbesserungen durch Modelle</a:t>
            </a:r>
          </a:p>
          <a:p>
            <a:endParaRPr lang="de-AT" sz="2000" dirty="0"/>
          </a:p>
          <a:p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1111030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A7F2FA-0DF1-2325-BD9F-BB29D4BE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AT" sz="6000" dirty="0">
                <a:solidFill>
                  <a:srgbClr val="FFFFFF"/>
                </a:solidFill>
              </a:rPr>
              <a:t>Visualisierung</a:t>
            </a:r>
            <a:r>
              <a:rPr lang="de-AT" sz="40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31E71E-C889-310B-4EFA-2CBC6DAF2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80"/>
            <a:ext cx="9724031" cy="455865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de-AT" dirty="0"/>
              <a:t>Task-Board erstellen</a:t>
            </a:r>
          </a:p>
          <a:p>
            <a:pPr>
              <a:lnSpc>
                <a:spcPct val="150000"/>
              </a:lnSpc>
            </a:pPr>
            <a:r>
              <a:rPr lang="de-AT" dirty="0"/>
              <a:t>Arbeitsfluss visualisieren</a:t>
            </a:r>
          </a:p>
          <a:p>
            <a:pPr>
              <a:lnSpc>
                <a:spcPct val="150000"/>
              </a:lnSpc>
            </a:pPr>
            <a:r>
              <a:rPr lang="de-AT" dirty="0"/>
              <a:t>Karten mit Aufgaben</a:t>
            </a:r>
          </a:p>
          <a:p>
            <a:pPr>
              <a:lnSpc>
                <a:spcPct val="150000"/>
              </a:lnSpc>
            </a:pPr>
            <a:r>
              <a:rPr lang="de-AT" dirty="0"/>
              <a:t>Klare Einsicht der Aufgabenverteilung </a:t>
            </a:r>
          </a:p>
          <a:p>
            <a:pPr>
              <a:lnSpc>
                <a:spcPct val="150000"/>
              </a:lnSpc>
            </a:pPr>
            <a:r>
              <a:rPr lang="de-AT" dirty="0"/>
              <a:t>Fehler schnell erkennbar</a:t>
            </a:r>
          </a:p>
          <a:p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1437816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3440DF-5B10-D3CD-2392-97422B82C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Autofit/>
          </a:bodyPr>
          <a:lstStyle/>
          <a:p>
            <a:r>
              <a:rPr lang="de-AT" sz="6000" dirty="0">
                <a:solidFill>
                  <a:srgbClr val="FFFFFF"/>
                </a:solidFill>
              </a:rPr>
              <a:t>Limitierung</a:t>
            </a:r>
          </a:p>
        </p:txBody>
      </p:sp>
      <p:graphicFrame>
        <p:nvGraphicFramePr>
          <p:cNvPr id="18" name="Inhaltsplatzhalter 2">
            <a:extLst>
              <a:ext uri="{FF2B5EF4-FFF2-40B4-BE49-F238E27FC236}">
                <a16:creationId xmlns:a16="http://schemas.microsoft.com/office/drawing/2014/main" id="{E837377C-DD6F-51AB-BF65-21DCE9DE5E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358817"/>
              </p:ext>
            </p:extLst>
          </p:nvPr>
        </p:nvGraphicFramePr>
        <p:xfrm>
          <a:off x="-360218" y="2112579"/>
          <a:ext cx="12635345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9550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2FC24D-F585-CC70-DB3D-77EC1F618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AT" sz="6000" dirty="0">
                <a:solidFill>
                  <a:srgbClr val="FFFFFF"/>
                </a:solidFill>
              </a:rPr>
              <a:t>Arbeitsfluss messen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9B1BA3-F74D-7F56-CF47-DB04D6556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94294"/>
            <a:ext cx="9724031" cy="4692770"/>
          </a:xfrm>
        </p:spPr>
        <p:txBody>
          <a:bodyPr anchor="ctr">
            <a:normAutofit/>
          </a:bodyPr>
          <a:lstStyle/>
          <a:p>
            <a:pPr>
              <a:lnSpc>
                <a:spcPct val="170000"/>
              </a:lnSpc>
            </a:pPr>
            <a:r>
              <a:rPr lang="de-AT" sz="3000" dirty="0"/>
              <a:t>Laufzeit der Aufgaben</a:t>
            </a:r>
          </a:p>
          <a:p>
            <a:pPr>
              <a:lnSpc>
                <a:spcPct val="170000"/>
              </a:lnSpc>
            </a:pPr>
            <a:r>
              <a:rPr lang="de-AT" sz="3000" dirty="0"/>
              <a:t>Auslastung der Bereiche</a:t>
            </a:r>
          </a:p>
          <a:p>
            <a:pPr>
              <a:lnSpc>
                <a:spcPct val="170000"/>
              </a:lnSpc>
            </a:pPr>
            <a:r>
              <a:rPr lang="de-AT" sz="3000" dirty="0"/>
              <a:t>Entwicklung der Karten</a:t>
            </a:r>
          </a:p>
          <a:p>
            <a:pPr>
              <a:lnSpc>
                <a:spcPct val="170000"/>
              </a:lnSpc>
            </a:pPr>
            <a:r>
              <a:rPr lang="de-AT" sz="3000" dirty="0"/>
              <a:t>Fehlerrate</a:t>
            </a:r>
          </a:p>
          <a:p>
            <a:pPr>
              <a:lnSpc>
                <a:spcPct val="170000"/>
              </a:lnSpc>
            </a:pPr>
            <a:r>
              <a:rPr lang="de-AT" sz="3000" dirty="0"/>
              <a:t>Arten von Trackings </a:t>
            </a:r>
          </a:p>
          <a:p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563413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CF0942-6F22-9F94-176D-999D9F24F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AT" sz="6000" dirty="0">
                <a:solidFill>
                  <a:srgbClr val="FFFFFF"/>
                </a:solidFill>
              </a:rPr>
              <a:t>Explizite Regeln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5BD586-35C4-E040-D133-039810CEA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de-AT" sz="3600" dirty="0"/>
              <a:t>Definition von Begriffen</a:t>
            </a:r>
          </a:p>
          <a:p>
            <a:pPr>
              <a:lnSpc>
                <a:spcPct val="150000"/>
              </a:lnSpc>
            </a:pPr>
            <a:r>
              <a:rPr lang="de-AT" sz="3600" dirty="0"/>
              <a:t>Bedeutung der einzelnen Spalten</a:t>
            </a:r>
          </a:p>
          <a:p>
            <a:pPr>
              <a:lnSpc>
                <a:spcPct val="150000"/>
              </a:lnSpc>
            </a:pPr>
            <a:r>
              <a:rPr lang="de-AT" sz="3600" dirty="0"/>
              <a:t>Zeiten für Stand-</a:t>
            </a:r>
            <a:r>
              <a:rPr lang="de-AT" sz="3600" dirty="0" err="1"/>
              <a:t>up</a:t>
            </a:r>
            <a:r>
              <a:rPr lang="de-AT" sz="3600" dirty="0"/>
              <a:t> Meetings </a:t>
            </a:r>
          </a:p>
          <a:p>
            <a:pPr>
              <a:lnSpc>
                <a:spcPct val="150000"/>
              </a:lnSpc>
            </a:pPr>
            <a:r>
              <a:rPr lang="de-AT" sz="3600" dirty="0"/>
              <a:t>Aufgabenverteilung</a:t>
            </a:r>
          </a:p>
        </p:txBody>
      </p:sp>
    </p:spTree>
    <p:extLst>
      <p:ext uri="{BB962C8B-B14F-4D97-AF65-F5344CB8AC3E}">
        <p14:creationId xmlns:p14="http://schemas.microsoft.com/office/powerpoint/2010/main" val="3766938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B90DF22-BA39-33A9-09F3-A86552B8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AT" sz="6000" dirty="0">
                <a:solidFill>
                  <a:srgbClr val="FFFFFF"/>
                </a:solidFill>
              </a:rPr>
              <a:t>Feedbackzyklen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94B0C2-79C8-CE25-8CFD-EFC25B5FE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de-AT" sz="3600" dirty="0"/>
              <a:t>Stand-</a:t>
            </a:r>
            <a:r>
              <a:rPr lang="de-AT" sz="3600" dirty="0" err="1"/>
              <a:t>up</a:t>
            </a:r>
            <a:r>
              <a:rPr lang="de-AT" sz="3600" dirty="0"/>
              <a:t> Meetings</a:t>
            </a:r>
          </a:p>
          <a:p>
            <a:pPr>
              <a:lnSpc>
                <a:spcPct val="150000"/>
              </a:lnSpc>
            </a:pPr>
            <a:r>
              <a:rPr lang="de-AT" sz="3600" dirty="0"/>
              <a:t>Retrospektiven</a:t>
            </a:r>
          </a:p>
          <a:p>
            <a:pPr>
              <a:lnSpc>
                <a:spcPct val="150000"/>
              </a:lnSpc>
            </a:pPr>
            <a:r>
              <a:rPr lang="de-AT" sz="3600" dirty="0"/>
              <a:t>Operation-Reviews</a:t>
            </a:r>
          </a:p>
          <a:p>
            <a:pPr>
              <a:lnSpc>
                <a:spcPct val="150000"/>
              </a:lnSpc>
            </a:pPr>
            <a:r>
              <a:rPr lang="de-AT" sz="3600" dirty="0"/>
              <a:t>Release-Meetings</a:t>
            </a:r>
          </a:p>
        </p:txBody>
      </p:sp>
    </p:spTree>
    <p:extLst>
      <p:ext uri="{BB962C8B-B14F-4D97-AF65-F5344CB8AC3E}">
        <p14:creationId xmlns:p14="http://schemas.microsoft.com/office/powerpoint/2010/main" val="397024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B04138-3A6D-D377-5AA7-4E25771E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308" y="182428"/>
            <a:ext cx="10044023" cy="1211098"/>
          </a:xfrm>
        </p:spPr>
        <p:txBody>
          <a:bodyPr anchor="ctr">
            <a:normAutofit/>
          </a:bodyPr>
          <a:lstStyle/>
          <a:p>
            <a:r>
              <a:rPr lang="de-AT" sz="6000" dirty="0">
                <a:solidFill>
                  <a:srgbClr val="FFFFFF"/>
                </a:solidFill>
              </a:rPr>
              <a:t>Übersicht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D68D3948-3742-17E9-3935-A13584BF9C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661500"/>
              </p:ext>
            </p:extLst>
          </p:nvPr>
        </p:nvGraphicFramePr>
        <p:xfrm>
          <a:off x="310551" y="2112579"/>
          <a:ext cx="1167153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5051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02DB13B-D441-5978-D924-DFF8C5AA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AT" sz="6000" dirty="0">
                <a:solidFill>
                  <a:srgbClr val="FFFFFF"/>
                </a:solidFill>
              </a:rPr>
              <a:t>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A7AF8F-A9F4-A8B6-DF99-B367CE1F5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de-AT" sz="4000" dirty="0"/>
              <a:t>Wertstrom</a:t>
            </a:r>
          </a:p>
          <a:p>
            <a:pPr>
              <a:lnSpc>
                <a:spcPct val="150000"/>
              </a:lnSpc>
            </a:pPr>
            <a:r>
              <a:rPr lang="de-AT" sz="4000" dirty="0"/>
              <a:t>Engpasstheorie</a:t>
            </a:r>
          </a:p>
          <a:p>
            <a:pPr>
              <a:lnSpc>
                <a:spcPct val="150000"/>
              </a:lnSpc>
            </a:pPr>
            <a:r>
              <a:rPr lang="de-AT" sz="4000" dirty="0"/>
              <a:t>Verbesserung der Prozesse</a:t>
            </a:r>
          </a:p>
        </p:txBody>
      </p:sp>
    </p:spTree>
    <p:extLst>
      <p:ext uri="{BB962C8B-B14F-4D97-AF65-F5344CB8AC3E}">
        <p14:creationId xmlns:p14="http://schemas.microsoft.com/office/powerpoint/2010/main" val="2143880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FCEAACB-1352-666F-F1FF-FFFB05D4F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11" y="787186"/>
            <a:ext cx="12194311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03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02DB13B-D441-5978-D924-DFF8C5AA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AT" sz="6000" dirty="0">
                <a:solidFill>
                  <a:srgbClr val="FFFFFF"/>
                </a:solidFill>
              </a:rPr>
              <a:t>Vorteile</a:t>
            </a:r>
          </a:p>
        </p:txBody>
      </p:sp>
      <p:graphicFrame>
        <p:nvGraphicFramePr>
          <p:cNvPr id="18" name="Inhaltsplatzhalter 2">
            <a:extLst>
              <a:ext uri="{FF2B5EF4-FFF2-40B4-BE49-F238E27FC236}">
                <a16:creationId xmlns:a16="http://schemas.microsoft.com/office/drawing/2014/main" id="{5B6ADDBA-1254-BB94-1E57-598DF8A4D64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599" y="2318197"/>
          <a:ext cx="9724031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6194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A0DAA-2D81-F075-C2D6-546F4718D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AT" sz="6000" dirty="0" err="1">
                <a:solidFill>
                  <a:srgbClr val="FFFFFF"/>
                </a:solidFill>
              </a:rPr>
              <a:t>Scrum</a:t>
            </a:r>
            <a:endParaRPr lang="de-AT" sz="6000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4EC645-10E4-67E4-2E9A-5A7136FCF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de-AT" sz="3600" dirty="0"/>
              <a:t>Jeff Sutherland </a:t>
            </a:r>
          </a:p>
          <a:p>
            <a:pPr>
              <a:lnSpc>
                <a:spcPct val="150000"/>
              </a:lnSpc>
            </a:pPr>
            <a:r>
              <a:rPr lang="de-AT" sz="3600" dirty="0"/>
              <a:t>Ken </a:t>
            </a:r>
            <a:r>
              <a:rPr lang="de-AT" sz="3600" dirty="0" err="1"/>
              <a:t>Schwaber</a:t>
            </a:r>
            <a:r>
              <a:rPr lang="de-AT" sz="3600" dirty="0"/>
              <a:t> </a:t>
            </a:r>
          </a:p>
          <a:p>
            <a:pPr>
              <a:lnSpc>
                <a:spcPct val="150000"/>
              </a:lnSpc>
            </a:pPr>
            <a:r>
              <a:rPr lang="de-AT" sz="3600" dirty="0"/>
              <a:t>1995 erstmals vorgestellt</a:t>
            </a:r>
          </a:p>
          <a:p>
            <a:pPr>
              <a:lnSpc>
                <a:spcPct val="150000"/>
              </a:lnSpc>
            </a:pPr>
            <a:r>
              <a:rPr lang="de-AT" sz="3600" dirty="0"/>
              <a:t>Ständige Weiterentwicklung</a:t>
            </a:r>
          </a:p>
        </p:txBody>
      </p:sp>
    </p:spTree>
    <p:extLst>
      <p:ext uri="{BB962C8B-B14F-4D97-AF65-F5344CB8AC3E}">
        <p14:creationId xmlns:p14="http://schemas.microsoft.com/office/powerpoint/2010/main" val="2297014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37198A-4DA3-7718-778F-1ADB439E5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AT" sz="6000" dirty="0">
                <a:solidFill>
                  <a:srgbClr val="FFFFFF"/>
                </a:solidFill>
              </a:rPr>
              <a:t>Prinzipien</a:t>
            </a:r>
          </a:p>
        </p:txBody>
      </p:sp>
      <p:graphicFrame>
        <p:nvGraphicFramePr>
          <p:cNvPr id="19" name="Inhaltsplatzhalter 2">
            <a:extLst>
              <a:ext uri="{FF2B5EF4-FFF2-40B4-BE49-F238E27FC236}">
                <a16:creationId xmlns:a16="http://schemas.microsoft.com/office/drawing/2014/main" id="{9C3C2B1A-3D9E-6337-1156-0804481185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1703263"/>
              </p:ext>
            </p:extLst>
          </p:nvPr>
        </p:nvGraphicFramePr>
        <p:xfrm>
          <a:off x="73891" y="1708727"/>
          <a:ext cx="11914908" cy="4959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3808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Inhaltsplatzhalter 2">
            <a:extLst>
              <a:ext uri="{FF2B5EF4-FFF2-40B4-BE49-F238E27FC236}">
                <a16:creationId xmlns:a16="http://schemas.microsoft.com/office/drawing/2014/main" id="{CE651A3C-A957-B6C2-846E-47CCF3B18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6764395"/>
              </p:ext>
            </p:extLst>
          </p:nvPr>
        </p:nvGraphicFramePr>
        <p:xfrm>
          <a:off x="1233982" y="2318197"/>
          <a:ext cx="9724031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74006F00-7DEE-8832-D6EC-36483F143F7A}"/>
              </a:ext>
            </a:extLst>
          </p:cNvPr>
          <p:cNvSpPr txBox="1"/>
          <p:nvPr/>
        </p:nvSpPr>
        <p:spPr>
          <a:xfrm>
            <a:off x="1469367" y="348613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6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Prinzipien</a:t>
            </a:r>
          </a:p>
        </p:txBody>
      </p:sp>
    </p:spTree>
    <p:extLst>
      <p:ext uri="{BB962C8B-B14F-4D97-AF65-F5344CB8AC3E}">
        <p14:creationId xmlns:p14="http://schemas.microsoft.com/office/powerpoint/2010/main" val="21051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992941D-A209-9D38-90B6-54F31F249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AT" sz="6000" dirty="0">
                <a:solidFill>
                  <a:srgbClr val="FFFFFF"/>
                </a:solidFill>
              </a:rPr>
              <a:t>Definition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C21BD0-3138-921C-ACF3-A05FDB77E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de-AT" dirty="0"/>
              <a:t>Projektmanagement Methode</a:t>
            </a:r>
          </a:p>
          <a:p>
            <a:pPr>
              <a:lnSpc>
                <a:spcPct val="150000"/>
              </a:lnSpc>
            </a:pPr>
            <a:r>
              <a:rPr lang="de-AT" dirty="0"/>
              <a:t>Basis agiles Manifest</a:t>
            </a:r>
          </a:p>
          <a:p>
            <a:pPr>
              <a:lnSpc>
                <a:spcPct val="150000"/>
              </a:lnSpc>
            </a:pPr>
            <a:r>
              <a:rPr lang="de-AT" dirty="0"/>
              <a:t>Vereinfachung der Prozesse</a:t>
            </a:r>
          </a:p>
          <a:p>
            <a:pPr>
              <a:lnSpc>
                <a:spcPct val="150000"/>
              </a:lnSpc>
            </a:pPr>
            <a:r>
              <a:rPr lang="de-AT" dirty="0"/>
              <a:t>Feste Rollen </a:t>
            </a:r>
          </a:p>
          <a:p>
            <a:pPr>
              <a:lnSpc>
                <a:spcPct val="150000"/>
              </a:lnSpc>
            </a:pPr>
            <a:r>
              <a:rPr lang="de-AT" dirty="0"/>
              <a:t>Geplante Events</a:t>
            </a:r>
          </a:p>
        </p:txBody>
      </p:sp>
    </p:spTree>
    <p:extLst>
      <p:ext uri="{BB962C8B-B14F-4D97-AF65-F5344CB8AC3E}">
        <p14:creationId xmlns:p14="http://schemas.microsoft.com/office/powerpoint/2010/main" val="1435337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51D924-34C0-C53B-6624-116A35A04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AT" sz="6000" dirty="0">
                <a:solidFill>
                  <a:srgbClr val="FFFFFF"/>
                </a:solidFill>
              </a:rPr>
              <a:t>Rollen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06F859-B39F-DB6C-068D-AA15ED289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de-AT" sz="4000" dirty="0" err="1"/>
              <a:t>Scrum</a:t>
            </a:r>
            <a:r>
              <a:rPr lang="de-AT" sz="4000" dirty="0"/>
              <a:t> </a:t>
            </a:r>
            <a:r>
              <a:rPr lang="de-AT" sz="4000" dirty="0" err="1"/>
              <a:t>Product</a:t>
            </a:r>
            <a:r>
              <a:rPr lang="de-AT" sz="4000" dirty="0"/>
              <a:t> </a:t>
            </a:r>
            <a:r>
              <a:rPr lang="de-AT" sz="4000" dirty="0" err="1"/>
              <a:t>Owner</a:t>
            </a:r>
            <a:endParaRPr lang="de-AT" sz="4000" dirty="0"/>
          </a:p>
          <a:p>
            <a:pPr>
              <a:lnSpc>
                <a:spcPct val="150000"/>
              </a:lnSpc>
            </a:pPr>
            <a:r>
              <a:rPr lang="de-AT" sz="4000" dirty="0" err="1"/>
              <a:t>Scrum</a:t>
            </a:r>
            <a:r>
              <a:rPr lang="de-AT" sz="4000" dirty="0"/>
              <a:t> Master </a:t>
            </a:r>
          </a:p>
          <a:p>
            <a:pPr>
              <a:lnSpc>
                <a:spcPct val="150000"/>
              </a:lnSpc>
            </a:pPr>
            <a:r>
              <a:rPr lang="de-AT" sz="4000" dirty="0" err="1"/>
              <a:t>Scrum</a:t>
            </a:r>
            <a:r>
              <a:rPr lang="de-AT" sz="4000" dirty="0"/>
              <a:t> Team</a:t>
            </a:r>
          </a:p>
          <a:p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917340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2D3615B-4F26-A251-3D1D-E064A3133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AT" sz="6000" dirty="0">
                <a:solidFill>
                  <a:srgbClr val="FFFFFF"/>
                </a:solidFill>
              </a:rPr>
              <a:t>Events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30302A-64EC-5EED-DAB2-0820B7CA5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de-AT" dirty="0"/>
              <a:t>Sprint</a:t>
            </a:r>
          </a:p>
          <a:p>
            <a:pPr>
              <a:lnSpc>
                <a:spcPct val="150000"/>
              </a:lnSpc>
            </a:pPr>
            <a:r>
              <a:rPr lang="de-AT" dirty="0"/>
              <a:t>Sprint-Planung</a:t>
            </a:r>
          </a:p>
          <a:p>
            <a:pPr>
              <a:lnSpc>
                <a:spcPct val="150000"/>
              </a:lnSpc>
            </a:pPr>
            <a:r>
              <a:rPr lang="de-AT" dirty="0"/>
              <a:t>Daily-</a:t>
            </a:r>
            <a:r>
              <a:rPr lang="de-AT" dirty="0" err="1"/>
              <a:t>Scrum</a:t>
            </a:r>
            <a:endParaRPr lang="de-AT" dirty="0"/>
          </a:p>
          <a:p>
            <a:pPr>
              <a:lnSpc>
                <a:spcPct val="150000"/>
              </a:lnSpc>
            </a:pPr>
            <a:r>
              <a:rPr lang="de-AT" dirty="0"/>
              <a:t>Sprint-Review</a:t>
            </a:r>
          </a:p>
          <a:p>
            <a:pPr>
              <a:lnSpc>
                <a:spcPct val="150000"/>
              </a:lnSpc>
            </a:pPr>
            <a:r>
              <a:rPr lang="de-AT" dirty="0"/>
              <a:t>Sprint-Retrospektive</a:t>
            </a:r>
          </a:p>
        </p:txBody>
      </p:sp>
    </p:spTree>
    <p:extLst>
      <p:ext uri="{BB962C8B-B14F-4D97-AF65-F5344CB8AC3E}">
        <p14:creationId xmlns:p14="http://schemas.microsoft.com/office/powerpoint/2010/main" val="716582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Der  Scrum Prozess ist eine Abfolge von Sprints. Jeder Sprint ist wiederum durch eine Abfolge von Scrum Meetings strukturiert.">
            <a:extLst>
              <a:ext uri="{FF2B5EF4-FFF2-40B4-BE49-F238E27FC236}">
                <a16:creationId xmlns:a16="http://schemas.microsoft.com/office/drawing/2014/main" id="{3C7EB94C-938D-6B55-A1A2-BDF3E0BFC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948" y="76236"/>
            <a:ext cx="10985557" cy="6728655"/>
          </a:xfrm>
          <a:prstGeom prst="rect">
            <a:avLst/>
          </a:prstGeom>
          <a:noFill/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16DD2CC9-8D78-4E69-06A8-898D876CB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28" y="66764"/>
            <a:ext cx="10985944" cy="67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2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B4D387F-11C2-EF03-ACA5-55B84866A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2" y="2182"/>
            <a:ext cx="9254051" cy="685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05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755B05-8AF2-81FC-1A07-EE17AE244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923" y="591587"/>
            <a:ext cx="5323715" cy="1227967"/>
          </a:xfrm>
        </p:spPr>
        <p:txBody>
          <a:bodyPr anchor="b">
            <a:normAutofit/>
          </a:bodyPr>
          <a:lstStyle/>
          <a:p>
            <a:r>
              <a:rPr lang="de-AT" sz="6000" dirty="0"/>
              <a:t>XP Geschichte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9579CB-4409-C7AF-A295-79ED304C0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de-AT" dirty="0"/>
              <a:t>Kent Beck</a:t>
            </a:r>
          </a:p>
          <a:p>
            <a:pPr>
              <a:lnSpc>
                <a:spcPct val="150000"/>
              </a:lnSpc>
            </a:pPr>
            <a:r>
              <a:rPr lang="de-AT" dirty="0"/>
              <a:t>Ron Jeffries</a:t>
            </a:r>
          </a:p>
          <a:p>
            <a:pPr>
              <a:lnSpc>
                <a:spcPct val="150000"/>
              </a:lnSpc>
            </a:pPr>
            <a:r>
              <a:rPr lang="de-AT" dirty="0"/>
              <a:t>Martin Fowler</a:t>
            </a:r>
          </a:p>
          <a:p>
            <a:pPr>
              <a:lnSpc>
                <a:spcPct val="150000"/>
              </a:lnSpc>
            </a:pPr>
            <a:r>
              <a:rPr lang="de-AT" dirty="0"/>
              <a:t>1997 C3 Projekt Daimler Chrysler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34734DD-D7DC-364E-395F-DD72F71F3D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97370" y="909081"/>
            <a:ext cx="3727723" cy="50717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36642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C577E5A-F7B9-EA85-E007-AEFB76C21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392" y="1847521"/>
            <a:ext cx="10913216" cy="2849562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“XP is a lightweight methodology for small to medium sized teams developing software in the face of vague or rapidly changing requirements.”</a:t>
            </a:r>
            <a:br>
              <a:rPr lang="de-AT" dirty="0"/>
            </a:b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82AF09-5FFE-CD50-E238-866397E99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85449"/>
            <a:ext cx="9144000" cy="952709"/>
          </a:xfrm>
        </p:spPr>
        <p:txBody>
          <a:bodyPr>
            <a:normAutofit/>
          </a:bodyPr>
          <a:lstStyle/>
          <a:p>
            <a:r>
              <a:rPr lang="de-AT" sz="4000" dirty="0"/>
              <a:t>Kent Beck</a:t>
            </a:r>
          </a:p>
        </p:txBody>
      </p:sp>
    </p:spTree>
    <p:extLst>
      <p:ext uri="{BB962C8B-B14F-4D97-AF65-F5344CB8AC3E}">
        <p14:creationId xmlns:p14="http://schemas.microsoft.com/office/powerpoint/2010/main" val="2840636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BAE7BD-A1ED-7A8B-FB26-1C4294E4E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AT" sz="6000" dirty="0">
                <a:solidFill>
                  <a:srgbClr val="FFFFFF"/>
                </a:solidFill>
              </a:rPr>
              <a:t>Was ist XP?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F86CBF-A67A-18B6-D68B-55695DD8D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de-AT" sz="3200" dirty="0"/>
              <a:t>Agile Methode</a:t>
            </a:r>
          </a:p>
          <a:p>
            <a:pPr>
              <a:lnSpc>
                <a:spcPct val="150000"/>
              </a:lnSpc>
            </a:pPr>
            <a:r>
              <a:rPr lang="de-AT" sz="3200" dirty="0"/>
              <a:t>Kleinere bis mittelgroße Projekte</a:t>
            </a:r>
          </a:p>
          <a:p>
            <a:pPr>
              <a:lnSpc>
                <a:spcPct val="150000"/>
              </a:lnSpc>
            </a:pPr>
            <a:r>
              <a:rPr lang="de-AT" sz="3200" dirty="0"/>
              <a:t>Angaben des Kunden vage</a:t>
            </a:r>
          </a:p>
          <a:p>
            <a:pPr>
              <a:lnSpc>
                <a:spcPct val="150000"/>
              </a:lnSpc>
            </a:pPr>
            <a:r>
              <a:rPr lang="de-AT" sz="3200" dirty="0"/>
              <a:t>Änderungen jederzeit möglich</a:t>
            </a:r>
          </a:p>
        </p:txBody>
      </p:sp>
    </p:spTree>
    <p:extLst>
      <p:ext uri="{BB962C8B-B14F-4D97-AF65-F5344CB8AC3E}">
        <p14:creationId xmlns:p14="http://schemas.microsoft.com/office/powerpoint/2010/main" val="8764218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D58542-6767-3F31-66E1-A4A3428CB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Autofit/>
          </a:bodyPr>
          <a:lstStyle/>
          <a:p>
            <a:r>
              <a:rPr lang="de-AT" sz="6000" dirty="0">
                <a:solidFill>
                  <a:srgbClr val="FFFFFF"/>
                </a:solidFill>
              </a:rPr>
              <a:t>Werte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D4C5549D-FA31-D12D-72EE-8ECA5913BE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140012"/>
              </p:ext>
            </p:extLst>
          </p:nvPr>
        </p:nvGraphicFramePr>
        <p:xfrm>
          <a:off x="112143" y="2096219"/>
          <a:ext cx="11973465" cy="4209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048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1EFD74E-DC9E-C8FE-538E-371F396AC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4" y="1123034"/>
            <a:ext cx="3378564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Prinzipien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0A7FE2F-9104-F0F9-4B09-C8E3CF055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471151"/>
            <a:ext cx="7225748" cy="59156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5113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A839805-4619-5458-63FE-CB69BF3F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AT" sz="6000" dirty="0">
                <a:solidFill>
                  <a:srgbClr val="FFFFFF"/>
                </a:solidFill>
              </a:rPr>
              <a:t>Praktiken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497F3F-90DF-ABE2-D4DB-2A753FFC3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02922"/>
            <a:ext cx="9724031" cy="476054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de-AT" sz="3200" dirty="0"/>
              <a:t>The </a:t>
            </a:r>
            <a:r>
              <a:rPr lang="de-AT" sz="3200" dirty="0" err="1"/>
              <a:t>Planning</a:t>
            </a:r>
            <a:r>
              <a:rPr lang="de-AT" sz="3200" dirty="0"/>
              <a:t> </a:t>
            </a:r>
          </a:p>
          <a:p>
            <a:pPr>
              <a:lnSpc>
                <a:spcPct val="150000"/>
              </a:lnSpc>
            </a:pPr>
            <a:r>
              <a:rPr lang="de-AT" sz="3200" dirty="0"/>
              <a:t>Small </a:t>
            </a:r>
            <a:r>
              <a:rPr lang="de-AT" sz="3200" dirty="0" err="1"/>
              <a:t>releases</a:t>
            </a:r>
            <a:endParaRPr lang="de-AT" sz="3200" dirty="0"/>
          </a:p>
          <a:p>
            <a:pPr>
              <a:lnSpc>
                <a:spcPct val="150000"/>
              </a:lnSpc>
            </a:pPr>
            <a:r>
              <a:rPr lang="de-AT" sz="3200" dirty="0" err="1"/>
              <a:t>Metaphore</a:t>
            </a:r>
            <a:endParaRPr lang="de-AT" sz="3200" dirty="0"/>
          </a:p>
          <a:p>
            <a:pPr>
              <a:lnSpc>
                <a:spcPct val="150000"/>
              </a:lnSpc>
            </a:pPr>
            <a:r>
              <a:rPr lang="de-AT" sz="3200" dirty="0"/>
              <a:t>Simple Design</a:t>
            </a:r>
          </a:p>
          <a:p>
            <a:pPr>
              <a:lnSpc>
                <a:spcPct val="150000"/>
              </a:lnSpc>
            </a:pPr>
            <a:r>
              <a:rPr lang="de-AT" sz="3200" dirty="0" err="1"/>
              <a:t>Testing</a:t>
            </a:r>
            <a:endParaRPr lang="de-AT" sz="3200" dirty="0"/>
          </a:p>
          <a:p>
            <a:pPr>
              <a:lnSpc>
                <a:spcPct val="150000"/>
              </a:lnSpc>
            </a:pPr>
            <a:r>
              <a:rPr lang="de-AT" sz="3200" dirty="0" err="1"/>
              <a:t>Refactoring</a:t>
            </a: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37453493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9F0E19-4B44-C3A3-7493-280DBE1BE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0558"/>
            <a:ext cx="9724031" cy="4865299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AT" sz="3200" dirty="0"/>
              <a:t>Pair </a:t>
            </a:r>
            <a:r>
              <a:rPr lang="de-AT" sz="3200" dirty="0" err="1"/>
              <a:t>programming</a:t>
            </a:r>
            <a:endParaRPr lang="de-AT" sz="3200" dirty="0"/>
          </a:p>
          <a:p>
            <a:pPr>
              <a:lnSpc>
                <a:spcPct val="150000"/>
              </a:lnSpc>
            </a:pPr>
            <a:r>
              <a:rPr lang="de-AT" sz="3200" dirty="0"/>
              <a:t>Collective </a:t>
            </a:r>
            <a:r>
              <a:rPr lang="de-AT" sz="3200" dirty="0" err="1"/>
              <a:t>ownership</a:t>
            </a:r>
            <a:endParaRPr lang="de-AT" sz="3200" dirty="0"/>
          </a:p>
          <a:p>
            <a:pPr>
              <a:lnSpc>
                <a:spcPct val="150000"/>
              </a:lnSpc>
            </a:pPr>
            <a:r>
              <a:rPr lang="de-AT" sz="3200" dirty="0" err="1"/>
              <a:t>Continuous</a:t>
            </a:r>
            <a:r>
              <a:rPr lang="de-AT" sz="3200" dirty="0"/>
              <a:t> </a:t>
            </a:r>
            <a:r>
              <a:rPr lang="de-AT" sz="3200" dirty="0" err="1"/>
              <a:t>integration</a:t>
            </a:r>
            <a:endParaRPr lang="de-AT" sz="3200" dirty="0"/>
          </a:p>
          <a:p>
            <a:pPr>
              <a:lnSpc>
                <a:spcPct val="150000"/>
              </a:lnSpc>
            </a:pPr>
            <a:r>
              <a:rPr lang="de-AT" sz="3200" dirty="0"/>
              <a:t>40 </a:t>
            </a:r>
            <a:r>
              <a:rPr lang="de-AT" sz="3200" dirty="0" err="1"/>
              <a:t>hour</a:t>
            </a:r>
            <a:r>
              <a:rPr lang="de-AT" sz="3200" dirty="0"/>
              <a:t> </a:t>
            </a:r>
            <a:r>
              <a:rPr lang="de-AT" sz="3200" dirty="0" err="1"/>
              <a:t>week</a:t>
            </a:r>
            <a:endParaRPr lang="de-AT" sz="3200" dirty="0"/>
          </a:p>
          <a:p>
            <a:pPr>
              <a:lnSpc>
                <a:spcPct val="150000"/>
              </a:lnSpc>
            </a:pPr>
            <a:r>
              <a:rPr lang="de-AT" sz="3200" dirty="0"/>
              <a:t>On-site </a:t>
            </a:r>
            <a:r>
              <a:rPr lang="de-AT" sz="3200" dirty="0" err="1"/>
              <a:t>customer</a:t>
            </a:r>
            <a:endParaRPr lang="de-AT" sz="3200" dirty="0"/>
          </a:p>
          <a:p>
            <a:pPr>
              <a:lnSpc>
                <a:spcPct val="150000"/>
              </a:lnSpc>
            </a:pPr>
            <a:r>
              <a:rPr lang="de-AT" sz="3200" dirty="0"/>
              <a:t>Coding </a:t>
            </a:r>
            <a:r>
              <a:rPr lang="de-AT" sz="3200" dirty="0" err="1"/>
              <a:t>standards</a:t>
            </a:r>
            <a:endParaRPr lang="de-AT" sz="3200" dirty="0"/>
          </a:p>
          <a:p>
            <a:endParaRPr lang="de-AT" sz="20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9B783A7-D64A-9A82-8D2F-C442A7FD6A74}"/>
              </a:ext>
            </a:extLst>
          </p:cNvPr>
          <p:cNvSpPr txBox="1"/>
          <p:nvPr/>
        </p:nvSpPr>
        <p:spPr>
          <a:xfrm>
            <a:off x="1547004" y="487113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6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Praktiken</a:t>
            </a:r>
          </a:p>
        </p:txBody>
      </p:sp>
    </p:spTree>
    <p:extLst>
      <p:ext uri="{BB962C8B-B14F-4D97-AF65-F5344CB8AC3E}">
        <p14:creationId xmlns:p14="http://schemas.microsoft.com/office/powerpoint/2010/main" val="13733994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8001A6-F01C-A0DD-5835-1364F8B90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88" y="1205724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Team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279970F5-53E1-929D-EC1E-3BBC5F92E8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8817053"/>
              </p:ext>
            </p:extLst>
          </p:nvPr>
        </p:nvGraphicFramePr>
        <p:xfrm>
          <a:off x="0" y="591127"/>
          <a:ext cx="11353801" cy="5533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31271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EF4108-6F3B-C3C9-E972-F6399994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AT" sz="6000" dirty="0">
                <a:solidFill>
                  <a:srgbClr val="FFFFFF"/>
                </a:solidFill>
              </a:rPr>
              <a:t>Planung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634900-8EE3-3DD6-F139-D6770F310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416573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de-AT" sz="3600" dirty="0"/>
              <a:t>Ganze Team</a:t>
            </a:r>
          </a:p>
          <a:p>
            <a:pPr>
              <a:lnSpc>
                <a:spcPct val="150000"/>
              </a:lnSpc>
            </a:pPr>
            <a:r>
              <a:rPr lang="de-AT" sz="3600" dirty="0"/>
              <a:t>Kurze Release-Zeiten</a:t>
            </a:r>
          </a:p>
          <a:p>
            <a:pPr>
              <a:lnSpc>
                <a:spcPct val="150000"/>
              </a:lnSpc>
            </a:pPr>
            <a:r>
              <a:rPr lang="de-AT" sz="3600" dirty="0"/>
              <a:t>User Stories</a:t>
            </a:r>
          </a:p>
          <a:p>
            <a:pPr>
              <a:lnSpc>
                <a:spcPct val="150000"/>
              </a:lnSpc>
            </a:pPr>
            <a:r>
              <a:rPr lang="de-AT" sz="3600" dirty="0"/>
              <a:t>Aufwandsabschätzung</a:t>
            </a:r>
          </a:p>
          <a:p>
            <a:endParaRPr lang="de-AT" sz="2000" dirty="0"/>
          </a:p>
          <a:p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27523909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E9817B-8C3A-D70B-590E-5F68040AE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AT" sz="6000" dirty="0">
                <a:solidFill>
                  <a:srgbClr val="FFFFFF"/>
                </a:solidFill>
              </a:rPr>
              <a:t>Entwicklung und Abschluss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7C0BBC-3898-8C9D-9D19-4B6E030CF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de-AT" sz="3600" dirty="0"/>
              <a:t>Stand-</a:t>
            </a:r>
            <a:r>
              <a:rPr lang="de-AT" sz="3600" dirty="0" err="1"/>
              <a:t>up</a:t>
            </a:r>
            <a:r>
              <a:rPr lang="de-AT" sz="3600" dirty="0"/>
              <a:t> Meetings</a:t>
            </a:r>
          </a:p>
          <a:p>
            <a:pPr>
              <a:lnSpc>
                <a:spcPct val="150000"/>
              </a:lnSpc>
            </a:pPr>
            <a:r>
              <a:rPr lang="de-AT" sz="3600" dirty="0"/>
              <a:t>Paar Bildung für Pair-</a:t>
            </a:r>
            <a:r>
              <a:rPr lang="de-AT" sz="3600" dirty="0" err="1"/>
              <a:t>Programming</a:t>
            </a:r>
            <a:endParaRPr lang="de-AT" sz="3600" dirty="0"/>
          </a:p>
          <a:p>
            <a:pPr>
              <a:lnSpc>
                <a:spcPct val="150000"/>
              </a:lnSpc>
            </a:pPr>
            <a:r>
              <a:rPr lang="de-AT" sz="3600" dirty="0"/>
              <a:t>Stetige Kommunikation</a:t>
            </a:r>
          </a:p>
          <a:p>
            <a:pPr>
              <a:lnSpc>
                <a:spcPct val="150000"/>
              </a:lnSpc>
            </a:pPr>
            <a:r>
              <a:rPr lang="de-AT" sz="3600" dirty="0"/>
              <a:t>Feedback </a:t>
            </a:r>
          </a:p>
        </p:txBody>
      </p:sp>
    </p:spTree>
    <p:extLst>
      <p:ext uri="{BB962C8B-B14F-4D97-AF65-F5344CB8AC3E}">
        <p14:creationId xmlns:p14="http://schemas.microsoft.com/office/powerpoint/2010/main" val="2310691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F43426-014C-1B38-0A9C-285D89ED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739" y="262949"/>
            <a:ext cx="10808204" cy="1033669"/>
          </a:xfrm>
        </p:spPr>
        <p:txBody>
          <a:bodyPr>
            <a:normAutofit/>
          </a:bodyPr>
          <a:lstStyle/>
          <a:p>
            <a:r>
              <a:rPr lang="de-AT" sz="6000" dirty="0">
                <a:solidFill>
                  <a:srgbClr val="FFFFFF"/>
                </a:solidFill>
              </a:rPr>
              <a:t>Definition agiler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2B76AA-E88E-C248-0C20-3C8F57123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6"/>
            <a:ext cx="9724031" cy="4245265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de-AT" sz="3600" dirty="0"/>
              <a:t>Ziel </a:t>
            </a:r>
            <a:r>
              <a:rPr lang="de-AT" sz="3600" dirty="0">
                <a:sym typeface="Wingdings" panose="05000000000000000000" pitchFamily="2" charset="2"/>
              </a:rPr>
              <a:t> im Team schneller und effizienter arbeiten</a:t>
            </a:r>
            <a:endParaRPr lang="de-AT" sz="3600" dirty="0"/>
          </a:p>
          <a:p>
            <a:pPr>
              <a:lnSpc>
                <a:spcPct val="150000"/>
              </a:lnSpc>
            </a:pPr>
            <a:r>
              <a:rPr lang="de-AT" sz="3600" dirty="0"/>
              <a:t>Stetige Absprache </a:t>
            </a:r>
            <a:r>
              <a:rPr lang="de-AT" sz="3600" dirty="0">
                <a:sym typeface="Wingdings" panose="05000000000000000000" pitchFamily="2" charset="2"/>
              </a:rPr>
              <a:t> reibungsloser Prozess</a:t>
            </a:r>
            <a:endParaRPr lang="de-AT" sz="3600" dirty="0"/>
          </a:p>
          <a:p>
            <a:pPr>
              <a:lnSpc>
                <a:spcPct val="150000"/>
              </a:lnSpc>
            </a:pPr>
            <a:r>
              <a:rPr lang="de-AT" sz="3600" dirty="0"/>
              <a:t>Einbindung Kunden Feedback</a:t>
            </a:r>
          </a:p>
          <a:p>
            <a:endParaRPr lang="de-AT" sz="2000" dirty="0"/>
          </a:p>
          <a:p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26951899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D93F71B-C3C5-C2BA-FF8C-7E87E4945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AT" sz="6000" dirty="0">
                <a:solidFill>
                  <a:srgbClr val="FFFFFF"/>
                </a:solidFill>
              </a:rPr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28C388-B6F6-A15A-3681-FB27FF3D8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96219"/>
            <a:ext cx="9724031" cy="4467242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de-AT" sz="3200" dirty="0"/>
              <a:t>Verbesserung der Qualität</a:t>
            </a:r>
          </a:p>
          <a:p>
            <a:pPr>
              <a:lnSpc>
                <a:spcPct val="150000"/>
              </a:lnSpc>
            </a:pPr>
            <a:r>
              <a:rPr lang="de-AT" sz="3200" dirty="0"/>
              <a:t>Jederzeit Änderungen möglich</a:t>
            </a:r>
          </a:p>
          <a:p>
            <a:pPr>
              <a:lnSpc>
                <a:spcPct val="150000"/>
              </a:lnSpc>
            </a:pPr>
            <a:r>
              <a:rPr lang="de-AT" sz="3200" dirty="0"/>
              <a:t>Risiko wird verringert</a:t>
            </a:r>
          </a:p>
          <a:p>
            <a:pPr>
              <a:lnSpc>
                <a:spcPct val="150000"/>
              </a:lnSpc>
            </a:pPr>
            <a:r>
              <a:rPr lang="de-AT" sz="3200" dirty="0"/>
              <a:t>Produktivität erhöht</a:t>
            </a:r>
          </a:p>
          <a:p>
            <a:pPr>
              <a:lnSpc>
                <a:spcPct val="150000"/>
              </a:lnSpc>
            </a:pPr>
            <a:r>
              <a:rPr lang="de-AT" sz="3200" dirty="0"/>
              <a:t>Spaß wird gefördert</a:t>
            </a:r>
          </a:p>
        </p:txBody>
      </p:sp>
    </p:spTree>
    <p:extLst>
      <p:ext uri="{BB962C8B-B14F-4D97-AF65-F5344CB8AC3E}">
        <p14:creationId xmlns:p14="http://schemas.microsoft.com/office/powerpoint/2010/main" val="9015105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1DD32E64-C431-DEEA-5906-DA4574741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1" y="2742757"/>
            <a:ext cx="12065858" cy="176023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B63C706-1897-EF2A-D491-336BE95D98E3}"/>
              </a:ext>
            </a:extLst>
          </p:cNvPr>
          <p:cNvSpPr txBox="1"/>
          <p:nvPr/>
        </p:nvSpPr>
        <p:spPr>
          <a:xfrm>
            <a:off x="718148" y="575814"/>
            <a:ext cx="62142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8000" dirty="0"/>
              <a:t>Statistik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F3E24F1-406C-31F1-AD0D-4EC967342090}"/>
              </a:ext>
            </a:extLst>
          </p:cNvPr>
          <p:cNvSpPr txBox="1"/>
          <p:nvPr/>
        </p:nvSpPr>
        <p:spPr>
          <a:xfrm>
            <a:off x="577970" y="4744528"/>
            <a:ext cx="720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Quelle: https://www.infoq.com/articles/standish-chaos-2015</a:t>
            </a:r>
          </a:p>
        </p:txBody>
      </p:sp>
    </p:spTree>
    <p:extLst>
      <p:ext uri="{BB962C8B-B14F-4D97-AF65-F5344CB8AC3E}">
        <p14:creationId xmlns:p14="http://schemas.microsoft.com/office/powerpoint/2010/main" val="225871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5F4DF7-5631-69A4-F1F6-A0D3C832E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951" y="278535"/>
            <a:ext cx="9895951" cy="1033669"/>
          </a:xfrm>
        </p:spPr>
        <p:txBody>
          <a:bodyPr>
            <a:normAutofit/>
          </a:bodyPr>
          <a:lstStyle/>
          <a:p>
            <a:r>
              <a:rPr lang="de-AT" sz="6000" dirty="0">
                <a:solidFill>
                  <a:srgbClr val="FFFFFF"/>
                </a:solidFill>
              </a:rPr>
              <a:t>Vorteile</a:t>
            </a:r>
            <a:r>
              <a:rPr lang="de-AT" sz="4000" dirty="0">
                <a:solidFill>
                  <a:srgbClr val="FFFFFF"/>
                </a:solidFill>
              </a:rPr>
              <a:t> </a:t>
            </a:r>
          </a:p>
        </p:txBody>
      </p:sp>
      <p:graphicFrame>
        <p:nvGraphicFramePr>
          <p:cNvPr id="18" name="Inhaltsplatzhalter 2">
            <a:extLst>
              <a:ext uri="{FF2B5EF4-FFF2-40B4-BE49-F238E27FC236}">
                <a16:creationId xmlns:a16="http://schemas.microsoft.com/office/drawing/2014/main" id="{95770046-473A-25BD-2C96-78B0F052A9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721780"/>
              </p:ext>
            </p:extLst>
          </p:nvPr>
        </p:nvGraphicFramePr>
        <p:xfrm>
          <a:off x="459350" y="2318196"/>
          <a:ext cx="11263947" cy="3996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9904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E68018-3439-52EE-C313-4A528C46F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Autofit/>
          </a:bodyPr>
          <a:lstStyle/>
          <a:p>
            <a:r>
              <a:rPr lang="de-AT" sz="6000" dirty="0">
                <a:solidFill>
                  <a:srgbClr val="FFFFFF"/>
                </a:solidFill>
              </a:rPr>
              <a:t>Geschichte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F8835C-BAE8-7277-BCB2-106CA68BB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de-AT" sz="3600" dirty="0"/>
              <a:t>1990 Krise in der Softwareentwicklung</a:t>
            </a:r>
          </a:p>
          <a:p>
            <a:pPr>
              <a:lnSpc>
                <a:spcPct val="150000"/>
              </a:lnSpc>
            </a:pPr>
            <a:r>
              <a:rPr lang="de-AT" sz="3600" dirty="0"/>
              <a:t>Projekte dauerten zu lange</a:t>
            </a:r>
          </a:p>
          <a:p>
            <a:pPr>
              <a:lnSpc>
                <a:spcPct val="150000"/>
              </a:lnSpc>
            </a:pPr>
            <a:r>
              <a:rPr lang="de-AT" sz="3600" dirty="0"/>
              <a:t>Ständige Änderung </a:t>
            </a:r>
            <a:r>
              <a:rPr lang="de-AT" sz="3600" dirty="0">
                <a:sym typeface="Wingdings" panose="05000000000000000000" pitchFamily="2" charset="2"/>
              </a:rPr>
              <a:t>der Gegebenheiten und Prozesse</a:t>
            </a:r>
          </a:p>
          <a:p>
            <a:pPr>
              <a:lnSpc>
                <a:spcPct val="150000"/>
              </a:lnSpc>
            </a:pPr>
            <a:r>
              <a:rPr lang="de-AT" sz="3600" dirty="0">
                <a:sym typeface="Wingdings" panose="05000000000000000000" pitchFamily="2" charset="2"/>
              </a:rPr>
              <a:t>Projekte abgeändert oder aufgegeben</a:t>
            </a:r>
            <a:endParaRPr lang="de-AT" sz="3600" dirty="0"/>
          </a:p>
        </p:txBody>
      </p:sp>
    </p:spTree>
    <p:extLst>
      <p:ext uri="{BB962C8B-B14F-4D97-AF65-F5344CB8AC3E}">
        <p14:creationId xmlns:p14="http://schemas.microsoft.com/office/powerpoint/2010/main" val="2643728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5A2DBB-76CA-34E7-CA65-5E0ACD2F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Autofit/>
          </a:bodyPr>
          <a:lstStyle/>
          <a:p>
            <a:r>
              <a:rPr lang="de-AT" sz="6000" dirty="0">
                <a:solidFill>
                  <a:srgbClr val="FFFFFF"/>
                </a:solidFill>
              </a:rPr>
              <a:t>Werte agiles Manifest</a:t>
            </a:r>
          </a:p>
        </p:txBody>
      </p:sp>
      <p:graphicFrame>
        <p:nvGraphicFramePr>
          <p:cNvPr id="20" name="Inhaltsplatzhalter 2">
            <a:extLst>
              <a:ext uri="{FF2B5EF4-FFF2-40B4-BE49-F238E27FC236}">
                <a16:creationId xmlns:a16="http://schemas.microsoft.com/office/drawing/2014/main" id="{86CBECB1-B57C-7A22-1752-45A59C86C4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15603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82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F51E6D-86E4-5DE3-14BF-2C8B5A50C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114" y="278535"/>
            <a:ext cx="9895951" cy="1033669"/>
          </a:xfrm>
        </p:spPr>
        <p:txBody>
          <a:bodyPr>
            <a:normAutofit/>
          </a:bodyPr>
          <a:lstStyle/>
          <a:p>
            <a:r>
              <a:rPr lang="de-DE" sz="6000" dirty="0">
                <a:solidFill>
                  <a:srgbClr val="FFFFFF"/>
                </a:solidFill>
              </a:rPr>
              <a:t>Prinzipien des agilen Manifests</a:t>
            </a:r>
            <a:endParaRPr lang="de-AT" sz="6000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CB73E6-E5B8-1F41-37A5-432791055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45" y="1801090"/>
            <a:ext cx="11148291" cy="5177679"/>
          </a:xfrm>
        </p:spPr>
        <p:txBody>
          <a:bodyPr anchor="ctr"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AT" dirty="0"/>
              <a:t>Kunden durch frühe Auslieferung zufrieden stellen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AT" dirty="0"/>
              <a:t>Änderungen jederzeit willkommen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AT" dirty="0"/>
              <a:t>Lieferungen in kurzen Zeitintervallen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AT" dirty="0"/>
              <a:t>Zusammenarbeit von Experten und Entwicklern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Organisiert durch motivierte Individuen 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Informationen durch persönliche Gespräche</a:t>
            </a:r>
            <a:endParaRPr lang="de-AT" dirty="0"/>
          </a:p>
          <a:p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647365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8D0859-64D5-967A-E833-B228D81EA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724" y="1826038"/>
            <a:ext cx="11585276" cy="4615131"/>
          </a:xfrm>
        </p:spPr>
        <p:txBody>
          <a:bodyPr anchor="ctr"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7"/>
            </a:pPr>
            <a:r>
              <a:rPr lang="de-DE" dirty="0"/>
              <a:t>Funktionierende Software</a:t>
            </a:r>
            <a:endParaRPr lang="de-AT" dirty="0"/>
          </a:p>
          <a:p>
            <a:pPr marL="514350" indent="-514350">
              <a:lnSpc>
                <a:spcPct val="150000"/>
              </a:lnSpc>
              <a:buFont typeface="+mj-lt"/>
              <a:buAutoNum type="arabicPeriod" startAt="7"/>
            </a:pPr>
            <a:r>
              <a:rPr lang="de-DE" dirty="0"/>
              <a:t>Nachhaltige Entwicklung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7"/>
            </a:pPr>
            <a:r>
              <a:rPr lang="de-DE" dirty="0"/>
              <a:t>Ständiges Augenmerk auf technische Exzellenz und gutes Design</a:t>
            </a:r>
            <a:endParaRPr lang="de-AT" dirty="0"/>
          </a:p>
          <a:p>
            <a:pPr marL="514350" indent="-514350">
              <a:lnSpc>
                <a:spcPct val="150000"/>
              </a:lnSpc>
              <a:buFont typeface="+mj-lt"/>
              <a:buAutoNum type="arabicPeriod" startAt="7"/>
            </a:pPr>
            <a:r>
              <a:rPr lang="de-DE" dirty="0"/>
              <a:t>Einfachheit</a:t>
            </a:r>
            <a:endParaRPr lang="de-AT" dirty="0"/>
          </a:p>
          <a:p>
            <a:pPr marL="514350" indent="-514350">
              <a:lnSpc>
                <a:spcPct val="150000"/>
              </a:lnSpc>
              <a:buFont typeface="+mj-lt"/>
              <a:buAutoNum type="arabicPeriod" startAt="7"/>
            </a:pPr>
            <a:r>
              <a:rPr lang="de-DE" dirty="0"/>
              <a:t>Die Selbstorganisation der Teams</a:t>
            </a:r>
            <a:endParaRPr lang="de-AT" dirty="0"/>
          </a:p>
          <a:p>
            <a:pPr marL="514350" indent="-514350">
              <a:lnSpc>
                <a:spcPct val="150000"/>
              </a:lnSpc>
              <a:buFont typeface="+mj-lt"/>
              <a:buAutoNum type="arabicPeriod" startAt="7"/>
            </a:pPr>
            <a:r>
              <a:rPr lang="de-AT" dirty="0"/>
              <a:t>Reflektion des Teams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D4F6F80-A39E-C942-9AEE-D1FC19C51C77}"/>
              </a:ext>
            </a:extLst>
          </p:cNvPr>
          <p:cNvSpPr txBox="1"/>
          <p:nvPr/>
        </p:nvSpPr>
        <p:spPr>
          <a:xfrm>
            <a:off x="1176780" y="235297"/>
            <a:ext cx="1014250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Prinzipien des agilen Manifests</a:t>
            </a:r>
            <a:endParaRPr lang="de-AT" sz="6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28108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512</Words>
  <Application>Microsoft Office PowerPoint</Application>
  <PresentationFormat>Breitbild</PresentationFormat>
  <Paragraphs>190</Paragraphs>
  <Slides>41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</vt:lpstr>
      <vt:lpstr>Agile Methoden </vt:lpstr>
      <vt:lpstr>Übersicht</vt:lpstr>
      <vt:lpstr>PowerPoint-Präsentation</vt:lpstr>
      <vt:lpstr>Definition agiler Methoden</vt:lpstr>
      <vt:lpstr>Vorteile </vt:lpstr>
      <vt:lpstr>Geschichte</vt:lpstr>
      <vt:lpstr>Werte agiles Manifest</vt:lpstr>
      <vt:lpstr>Prinzipien des agilen Manifests</vt:lpstr>
      <vt:lpstr>PowerPoint-Präsentation</vt:lpstr>
      <vt:lpstr>Kanban</vt:lpstr>
      <vt:lpstr>Geschichte</vt:lpstr>
      <vt:lpstr>Was ist Kanban?</vt:lpstr>
      <vt:lpstr>Grundprinzipien</vt:lpstr>
      <vt:lpstr>Übersicht Praktiken</vt:lpstr>
      <vt:lpstr>Visualisierung </vt:lpstr>
      <vt:lpstr>Limitierung</vt:lpstr>
      <vt:lpstr>Arbeitsfluss messen</vt:lpstr>
      <vt:lpstr>Explizite Regeln</vt:lpstr>
      <vt:lpstr>Feedbackzyklen</vt:lpstr>
      <vt:lpstr>Modelle</vt:lpstr>
      <vt:lpstr>PowerPoint-Präsentation</vt:lpstr>
      <vt:lpstr>Vorteile</vt:lpstr>
      <vt:lpstr>Scrum</vt:lpstr>
      <vt:lpstr>Prinzipien</vt:lpstr>
      <vt:lpstr>PowerPoint-Präsentation</vt:lpstr>
      <vt:lpstr>Definition</vt:lpstr>
      <vt:lpstr>Rollen</vt:lpstr>
      <vt:lpstr>Events</vt:lpstr>
      <vt:lpstr>PowerPoint-Präsentation</vt:lpstr>
      <vt:lpstr>XP Geschichte</vt:lpstr>
      <vt:lpstr>“XP is a lightweight methodology for small to medium sized teams developing software in the face of vague or rapidly changing requirements.” </vt:lpstr>
      <vt:lpstr>Was ist XP?</vt:lpstr>
      <vt:lpstr>Werte</vt:lpstr>
      <vt:lpstr>Prinzipien</vt:lpstr>
      <vt:lpstr>Praktiken</vt:lpstr>
      <vt:lpstr>PowerPoint-Präsentation</vt:lpstr>
      <vt:lpstr>Team</vt:lpstr>
      <vt:lpstr>Planung</vt:lpstr>
      <vt:lpstr>Entwicklung und Abschluss</vt:lpstr>
      <vt:lpstr>Zusammenfassung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Mario Pilz</dc:creator>
  <cp:lastModifiedBy>Mario Pilz</cp:lastModifiedBy>
  <cp:revision>144</cp:revision>
  <dcterms:created xsi:type="dcterms:W3CDTF">2022-11-29T17:27:03Z</dcterms:created>
  <dcterms:modified xsi:type="dcterms:W3CDTF">2022-11-30T17:24:05Z</dcterms:modified>
</cp:coreProperties>
</file>