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cuments\amudh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[amudha.xlsx]Sheet2!PivotTable23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annual_bonus by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Sheet2!$A$4:$A$7</c:f>
              <c:strCache>
                <c:ptCount val="4"/>
                <c:pt idx="0">
                  <c:v>BigData</c:v>
                </c:pt>
                <c:pt idx="1">
                  <c:v>Design</c:v>
                </c:pt>
                <c:pt idx="2">
                  <c:v>Search Engine</c:v>
                </c:pt>
                <c:pt idx="3">
                  <c:v>Support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4"/>
                <c:pt idx="0">
                  <c:v>26385.109119394099</c:v>
                </c:pt>
                <c:pt idx="1">
                  <c:v>81487.6867409431</c:v>
                </c:pt>
                <c:pt idx="2">
                  <c:v>21944.072456718619</c:v>
                </c:pt>
                <c:pt idx="3">
                  <c:v>41790.239385481698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2-448A-818E-D614D5AE7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4605696"/>
        <c:axId val="1733167648"/>
      </c:barChart>
      <c:catAx>
        <c:axId val="173460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167648"/>
        <c:crosses val="autoZero"/>
        <c:auto val="1"/>
        <c:lblAlgn val="ctr"/>
        <c:lblOffset val="100"/>
        <c:noMultiLvlLbl val="0"/>
      </c:catAx>
      <c:valAx>
        <c:axId val="17331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60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447800" y="12715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68258"/>
            <a:ext cx="998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V. AMUTHAVALLI</a:t>
            </a:r>
          </a:p>
          <a:p>
            <a:r>
              <a:rPr lang="en-US" sz="2400" dirty="0"/>
              <a:t>REGISTER NO      : 2113391042004 NM ID :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Plus Jakarta Display"/>
              </a:rPr>
              <a:t>34CFFFA70DC4312B4C4447D0CB8B13CE</a:t>
            </a:r>
          </a:p>
          <a:p>
            <a:r>
              <a:rPr lang="en-US" sz="2400" dirty="0"/>
              <a:t>DEPARTMENT     : BACHELOR OF COMMERCE (CORPORATE SECRETARYSHIP)</a:t>
            </a:r>
          </a:p>
          <a:p>
            <a:r>
              <a:rPr lang="en-US" sz="2400" dirty="0"/>
              <a:t>COLLEGE              :QUEEN MARY’S COLLEGE 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51377-BCCE-64B7-EBF1-94AF42BDEA63}"/>
              </a:ext>
            </a:extLst>
          </p:cNvPr>
          <p:cNvSpPr txBox="1"/>
          <p:nvPr/>
        </p:nvSpPr>
        <p:spPr>
          <a:xfrm>
            <a:off x="1654383" y="1524000"/>
            <a:ext cx="82267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the Purpose of Your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problem are you solving or what question are you answering?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data do you need, and what outcomes are you looking to achieve?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Gather and Organize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your data is accurate and relevant.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duplicates, handle missing values, and ensure consistency.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tables to organize your data efficiently. Tables help in managing data ranges dynamically.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a Model Structure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up separate sheets or sections for raw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404D16-8DC9-8494-C2DB-15D5ACC5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34120"/>
              </p:ext>
            </p:extLst>
          </p:nvPr>
        </p:nvGraphicFramePr>
        <p:xfrm>
          <a:off x="6096000" y="1038225"/>
          <a:ext cx="4352926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353">
                  <a:extLst>
                    <a:ext uri="{9D8B030D-6E8A-4147-A177-3AD203B41FA5}">
                      <a16:colId xmlns:a16="http://schemas.microsoft.com/office/drawing/2014/main" val="3120167018"/>
                    </a:ext>
                  </a:extLst>
                </a:gridCol>
                <a:gridCol w="2587573">
                  <a:extLst>
                    <a:ext uri="{9D8B030D-6E8A-4147-A177-3AD203B41FA5}">
                      <a16:colId xmlns:a16="http://schemas.microsoft.com/office/drawing/2014/main" val="142706836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52583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department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annual_bonus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76625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BigData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26385.10912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24671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Design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81487.68674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08962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Search Engine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21944.07246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41664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Support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41790.23939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41457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40179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61041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873562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B4AD93-D3E3-D25A-6BC5-DA59BF3CE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357895"/>
              </p:ext>
            </p:extLst>
          </p:nvPr>
        </p:nvGraphicFramePr>
        <p:xfrm>
          <a:off x="381000" y="1143634"/>
          <a:ext cx="5410200" cy="3552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84BE0-2170-AD4F-B162-BCE4D8C654E2}"/>
              </a:ext>
            </a:extLst>
          </p:cNvPr>
          <p:cNvSpPr txBox="1"/>
          <p:nvPr/>
        </p:nvSpPr>
        <p:spPr>
          <a:xfrm>
            <a:off x="1828800" y="1524000"/>
            <a:ext cx="784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you sent shows a bar chart in Microsoft Excel visualizing the sum of annual bonuses by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department.Conclusion:Based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data in the chart, the "Design" department has the highest total annual bonus, followed by "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"Support," and "Search Engine</a:t>
            </a:r>
            <a:r>
              <a:rPr lang="en-IN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Employee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9C397-3100-072C-0E64-CC57B5F08510}"/>
              </a:ext>
            </a:extLst>
          </p:cNvPr>
          <p:cNvSpPr txBox="1"/>
          <p:nvPr/>
        </p:nvSpPr>
        <p:spPr>
          <a:xfrm>
            <a:off x="381000" y="1564021"/>
            <a:ext cx="84629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shows an Excel spreadsheet with a pivot table and a corresponding pivot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chart.Problem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(likely):The problem statement is not explicitly stated in the image. However, based on the data presented, it seems to be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sum of annual bonuses by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department.The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 might be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to:Compare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total annual bonus across different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departments.Identify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department receives the highest or lowest total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bonus.Visualize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distribution of bonuses using the chart.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09625" y="1702891"/>
            <a:ext cx="8543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image displays an Excel spreadsheet with a pivot table and a corresponding pivot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chart.Pivot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Table:The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 summarizes the "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annual_bonus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data by "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department".The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departments listed are "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"Design", "Search Engine", and "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Support".The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 shows the sum of annual bonuses for each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department.Pivot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Chart:The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chart visually represents the data from the pivot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table.It's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bar chart where each bar corresponds to a department, and the height of the bar represents the sum of annual bonuses for that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department.The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"Design" department has the highest total annual bonus, followed by "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"Support", and finally "Search Engine".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1F9CD-E9E4-4CE7-EBCA-085157706B23}"/>
              </a:ext>
            </a:extLst>
          </p:cNvPr>
          <p:cNvSpPr txBox="1"/>
          <p:nvPr/>
        </p:nvSpPr>
        <p:spPr>
          <a:xfrm>
            <a:off x="742698" y="1635021"/>
            <a:ext cx="8748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Excel, the end users are the people who use the spreadsheet to view,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manipulate data. They can be anyone who needs to work with the data, such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as:Business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analysts: Who use Excel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and create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reports.Accountants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Who use Excel to track financial data and create financial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statements.Project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managers: Who use Excel to track project progress and manage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budgets.Marketing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professionals: Who use Excel to track marketing campaigns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data.Sales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professionals: Who use Excel to track sales data and manage customer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relationships.Students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Who use Excel to complete assignments and learn about data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analysis.Anyone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needs to work with data: Excel is a versatile tool that can be used by people in a wide variety of roles.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8C230-BF4C-1DC7-7CB5-9BD1E1B9694F}"/>
              </a:ext>
            </a:extLst>
          </p:cNvPr>
          <p:cNvSpPr txBox="1"/>
          <p:nvPr/>
        </p:nvSpPr>
        <p:spPr>
          <a:xfrm>
            <a:off x="3050498" y="2009081"/>
            <a:ext cx="8912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image, it seems to be a spreadsheet showcasing the sum of annual bonuses by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department.Value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Proposition:Data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effectively visualizes the bonus distribution across different departments, making it easy to compare and identify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trends.Quick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Insights:The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spreadsheet provides a quick overview of the total bonus amount for each department, enabling quick decision-making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analysis.Data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organized in a structured format, allowing for easy filtering, sorting, and further calculations if needed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1893F-4883-0B83-9760-F5219EDD987C}"/>
              </a:ext>
            </a:extLst>
          </p:cNvPr>
          <p:cNvSpPr txBox="1"/>
          <p:nvPr/>
        </p:nvSpPr>
        <p:spPr>
          <a:xfrm>
            <a:off x="2133600" y="1164134"/>
            <a:ext cx="7696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displays an Excel spreadsheet with a bar chart visualizing the sum of annual bonuses by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department.Data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Table:Column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Department names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Design, Search Engine, Support)Column B: Sum of annual bonus for each department (26385.11, 81487.69, 21944.07, 41790.24)Bar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Chart:The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 axis represents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departments.The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 axis represents the sum of annual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bonuses.Each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represents the total annual bonus for the corresponding department.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AA59C-803E-AFE1-B416-8558CBF3A124}"/>
              </a:ext>
            </a:extLst>
          </p:cNvPr>
          <p:cNvSpPr txBox="1"/>
          <p:nvPr/>
        </p:nvSpPr>
        <p:spPr>
          <a:xfrm>
            <a:off x="2325158" y="1457314"/>
            <a:ext cx="93701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showcases a bar chart and a data table presenting the sum of annual bonuses by department. The "wow" in this solution could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be:Clear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 provides an instant visual comparison of bonus amounts across departments, making it easy to identify the highest and lowest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Details:The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accompanying data table reinforces the visual with precise figures, allowing users to quickly reference exact bonus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amounts.Combined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Insights:The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combination of the chart and table provides a comprehensive view of the data, catering to both visual and analytical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preferences.Professional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Presentation:The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 formatting and clear labels enhance readability and professionalism.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965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Plus Jakarta Display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22</cp:revision>
  <dcterms:created xsi:type="dcterms:W3CDTF">2024-03-29T15:07:22Z</dcterms:created>
  <dcterms:modified xsi:type="dcterms:W3CDTF">2024-09-05T09:39:01Z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