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3" r:id="rId6"/>
    <p:sldId id="269" r:id="rId7"/>
    <p:sldId id="277" r:id="rId8"/>
    <p:sldId id="274" r:id="rId9"/>
    <p:sldId id="278" r:id="rId10"/>
    <p:sldId id="280" r:id="rId11"/>
    <p:sldId id="264" r:id="rId12"/>
    <p:sldId id="279" r:id="rId13"/>
    <p:sldId id="265" r:id="rId14"/>
    <p:sldId id="266" r:id="rId15"/>
    <p:sldId id="267" r:id="rId16"/>
    <p:sldId id="281" r:id="rId17"/>
    <p:sldId id="268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C707-7232-4710-A04F-491627311C9A}" type="datetimeFigureOut">
              <a:rPr lang="en-IN" smtClean="0"/>
              <a:t>27-10-2017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08603-1BA9-4E43-A092-92087630883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C707-7232-4710-A04F-491627311C9A}" type="datetimeFigureOut">
              <a:rPr lang="en-IN" smtClean="0"/>
              <a:t>27-10-2017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08603-1BA9-4E43-A092-92087630883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C707-7232-4710-A04F-491627311C9A}" type="datetimeFigureOut">
              <a:rPr lang="en-IN" smtClean="0"/>
              <a:t>27-10-2017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08603-1BA9-4E43-A092-92087630883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C707-7232-4710-A04F-491627311C9A}" type="datetimeFigureOut">
              <a:rPr lang="en-IN" smtClean="0"/>
              <a:t>27-10-2017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08603-1BA9-4E43-A092-92087630883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C707-7232-4710-A04F-491627311C9A}" type="datetimeFigureOut">
              <a:rPr lang="en-IN" smtClean="0"/>
              <a:t>27-10-2017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08603-1BA9-4E43-A092-92087630883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C707-7232-4710-A04F-491627311C9A}" type="datetimeFigureOut">
              <a:rPr lang="en-IN" smtClean="0"/>
              <a:t>27-10-2017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08603-1BA9-4E43-A092-92087630883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C707-7232-4710-A04F-491627311C9A}" type="datetimeFigureOut">
              <a:rPr lang="en-IN" smtClean="0"/>
              <a:t>27-10-2017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08603-1BA9-4E43-A092-92087630883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C707-7232-4710-A04F-491627311C9A}" type="datetimeFigureOut">
              <a:rPr lang="en-IN" smtClean="0"/>
              <a:t>27-10-2017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08603-1BA9-4E43-A092-92087630883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C707-7232-4710-A04F-491627311C9A}" type="datetimeFigureOut">
              <a:rPr lang="en-IN" smtClean="0"/>
              <a:t>27-10-2017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08603-1BA9-4E43-A092-92087630883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C707-7232-4710-A04F-491627311C9A}" type="datetimeFigureOut">
              <a:rPr lang="en-IN" smtClean="0"/>
              <a:t>27-10-2017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08603-1BA9-4E43-A092-92087630883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C707-7232-4710-A04F-491627311C9A}" type="datetimeFigureOut">
              <a:rPr lang="en-IN" smtClean="0"/>
              <a:t>27-10-2017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6208603-1BA9-4E43-A092-92087630883D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246C707-7232-4710-A04F-491627311C9A}" type="datetimeFigureOut">
              <a:rPr lang="en-IN" smtClean="0"/>
              <a:t>27-10-2017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6208603-1BA9-4E43-A092-92087630883D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BIG DATA AND HADOOP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                                              Presented by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             </a:t>
            </a:r>
            <a:r>
              <a:rPr lang="en-IN" dirty="0" err="1"/>
              <a:t>S</a:t>
            </a:r>
            <a:r>
              <a:rPr lang="en-IN" dirty="0" err="1" smtClean="0"/>
              <a:t>.keerthana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718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YARN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Yarn-yet another resource negotiator.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The components of yarn are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-Resource manager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Application manager      </a:t>
            </a:r>
          </a:p>
          <a:p>
            <a:pPr marL="0" indent="0">
              <a:buNone/>
            </a:pPr>
            <a:r>
              <a:rPr lang="en-IN" dirty="0" smtClean="0"/>
              <a:t>             Scheduler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-Node manager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-Application master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-Capacitor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537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HADOOP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HDFS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-Used for storing  data.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MAPREDUCE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-Used for Processing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4177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HADOOP ECOSYSTEM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6861" y="1935163"/>
            <a:ext cx="5610278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8940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11200" dirty="0" smtClean="0"/>
              <a:t>Hadoop distributed file system.</a:t>
            </a:r>
            <a:endParaRPr lang="en-US" sz="11200" dirty="0"/>
          </a:p>
          <a:p>
            <a:pPr>
              <a:buFont typeface="Wingdings" pitchFamily="2" charset="2"/>
              <a:buChar char="Ø"/>
            </a:pPr>
            <a:r>
              <a:rPr lang="en-US" sz="11200" dirty="0" smtClean="0"/>
              <a:t>It is used for storing data</a:t>
            </a:r>
          </a:p>
          <a:p>
            <a:pPr>
              <a:buFont typeface="Wingdings" pitchFamily="2" charset="2"/>
              <a:buChar char="Ø"/>
            </a:pPr>
            <a:r>
              <a:rPr lang="en-US" sz="11200" dirty="0" smtClean="0"/>
              <a:t>    It has two main components</a:t>
            </a:r>
          </a:p>
          <a:p>
            <a:pPr marL="0" indent="0">
              <a:buNone/>
            </a:pPr>
            <a:r>
              <a:rPr lang="en-US" sz="11200" dirty="0"/>
              <a:t> </a:t>
            </a:r>
            <a:r>
              <a:rPr lang="en-US" sz="11200" dirty="0" smtClean="0"/>
              <a:t>       -Name node </a:t>
            </a:r>
          </a:p>
          <a:p>
            <a:pPr marL="0" indent="0">
              <a:buNone/>
            </a:pPr>
            <a:r>
              <a:rPr lang="en-US" sz="11200" dirty="0"/>
              <a:t> </a:t>
            </a:r>
            <a:r>
              <a:rPr lang="en-US" sz="11200" dirty="0" smtClean="0"/>
              <a:t>       -Data node </a:t>
            </a:r>
          </a:p>
          <a:p>
            <a:pPr>
              <a:buFont typeface="Wingdings" pitchFamily="2" charset="2"/>
              <a:buChar char="Ø"/>
            </a:pPr>
            <a:r>
              <a:rPr lang="en-US" sz="11200" dirty="0" smtClean="0"/>
              <a:t> The default block size is 128.</a:t>
            </a:r>
          </a:p>
          <a:p>
            <a:pPr>
              <a:buFont typeface="Wingdings" pitchFamily="2" charset="2"/>
              <a:buChar char="Ø"/>
            </a:pPr>
            <a:r>
              <a:rPr lang="en-US" sz="11200" dirty="0" smtClean="0"/>
              <a:t>By default it has three replication factor.</a:t>
            </a:r>
          </a:p>
          <a:p>
            <a:pPr>
              <a:buFont typeface="Wingdings" pitchFamily="2" charset="2"/>
              <a:buChar char="Ø"/>
            </a:pPr>
            <a:r>
              <a:rPr lang="en-US" sz="11200" dirty="0" smtClean="0"/>
              <a:t>The replication are stored in rack.</a:t>
            </a:r>
          </a:p>
          <a:p>
            <a:pPr>
              <a:buFont typeface="Wingdings" pitchFamily="2" charset="2"/>
              <a:buChar char="Ø"/>
            </a:pPr>
            <a:endParaRPr lang="en-US" sz="11200" dirty="0" smtClean="0"/>
          </a:p>
          <a:p>
            <a:pPr marL="0" indent="0">
              <a:buNone/>
            </a:pPr>
            <a:endParaRPr lang="en-US" sz="7000" dirty="0" smtClean="0"/>
          </a:p>
          <a:p>
            <a:pPr>
              <a:buFont typeface="Wingdings" pitchFamily="2" charset="2"/>
              <a:buChar char="Ø"/>
            </a:pPr>
            <a:endParaRPr lang="en-US" sz="7000" dirty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2298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 OF HDFS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Name node</a:t>
            </a:r>
          </a:p>
          <a:p>
            <a:pPr marL="0" indent="0">
              <a:buNone/>
            </a:pPr>
            <a:r>
              <a:rPr lang="en-IN" dirty="0" smtClean="0"/>
              <a:t>           -Master node.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- It stores the metadata of </a:t>
            </a:r>
            <a:r>
              <a:rPr lang="en-IN" dirty="0" err="1" smtClean="0"/>
              <a:t>hdfs</a:t>
            </a:r>
            <a:r>
              <a:rPr lang="en-IN" dirty="0" smtClean="0"/>
              <a:t>.</a:t>
            </a: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Data node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-Slave node.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-Send heartbeat signal to </a:t>
            </a:r>
            <a:r>
              <a:rPr lang="en-IN" dirty="0" err="1" smtClean="0"/>
              <a:t>namenode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2602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MAP REDUCE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It is used for processing data.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It contains structured ,unstructured and semi-structured data.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It has two main components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-Job tracker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-Task tracker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It has three phases</a:t>
            </a:r>
          </a:p>
          <a:p>
            <a:pPr marL="0" indent="0">
              <a:buNone/>
            </a:pPr>
            <a:r>
              <a:rPr lang="en-IN" dirty="0" smtClean="0"/>
              <a:t>         -Map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-Sort and Shuffle</a:t>
            </a:r>
          </a:p>
          <a:p>
            <a:pPr marL="0" indent="0">
              <a:buNone/>
            </a:pPr>
            <a:r>
              <a:rPr lang="en-IN" dirty="0" smtClean="0"/>
              <a:t>         -Reduce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5043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WORD COUNT </a:t>
            </a:r>
            <a:endParaRPr lang="en-IN" dirty="0"/>
          </a:p>
        </p:txBody>
      </p:sp>
      <p:pic>
        <p:nvPicPr>
          <p:cNvPr id="4" name="Content Placeholder 3" descr="C:\Users\USER\Desktop\MapReduce-Way-MapReduce-Tutorial-Edureka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90562" y="2415381"/>
            <a:ext cx="7762875" cy="3429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36196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It is used  to process structured data.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We can process map reduce by using hive.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It uses hive querying language.</a:t>
            </a:r>
          </a:p>
          <a:p>
            <a:pPr>
              <a:buFont typeface="Wingdings" pitchFamily="2" charset="2"/>
              <a:buChar char="Ø"/>
            </a:pPr>
            <a:r>
              <a:rPr lang="en-IN" dirty="0" err="1" smtClean="0"/>
              <a:t>Metastore</a:t>
            </a:r>
            <a:r>
              <a:rPr lang="en-IN" dirty="0" smtClean="0"/>
              <a:t> is used to store schema of table.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It provides SQL type language for querying called </a:t>
            </a:r>
            <a:r>
              <a:rPr lang="en-IN" dirty="0" err="1"/>
              <a:t>H</a:t>
            </a:r>
            <a:r>
              <a:rPr lang="en-IN" dirty="0" err="1" smtClean="0"/>
              <a:t>iveQL</a:t>
            </a:r>
            <a:r>
              <a:rPr lang="en-I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2093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PIG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It is scripting language.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Pig can have structured and semi-structured data and unstructured data.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It can work with complex data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Pig can be done with any language.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By using pig we can process map reduce efficiently.</a:t>
            </a:r>
          </a:p>
          <a:p>
            <a:pPr lvl="1">
              <a:buFont typeface="Wingdings" pitchFamily="2" charset="2"/>
              <a:buChar char="Ø"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0227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SQOOP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err="1" smtClean="0"/>
              <a:t>Sqoop</a:t>
            </a:r>
            <a:r>
              <a:rPr lang="en-IN" dirty="0" smtClean="0"/>
              <a:t> is a tool designed to transfer data between </a:t>
            </a:r>
            <a:r>
              <a:rPr lang="en-IN" dirty="0" err="1" smtClean="0"/>
              <a:t>hadoop</a:t>
            </a:r>
            <a:r>
              <a:rPr lang="en-IN" dirty="0" smtClean="0"/>
              <a:t> and relational database.</a:t>
            </a:r>
          </a:p>
          <a:p>
            <a:pPr>
              <a:buFont typeface="Wingdings" pitchFamily="2" charset="2"/>
              <a:buChar char="Ø"/>
            </a:pPr>
            <a:r>
              <a:rPr lang="en-IN" dirty="0" err="1"/>
              <a:t>Sqoop</a:t>
            </a:r>
            <a:r>
              <a:rPr lang="en-IN" dirty="0"/>
              <a:t> provides command line interface.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 It is used to import and export data.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Import data from RDBMS to </a:t>
            </a:r>
            <a:r>
              <a:rPr lang="en-IN" dirty="0" err="1" smtClean="0"/>
              <a:t>hadoop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Export data from Hadoop to RDBMS.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5483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Large amount of data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Complex data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Managing and analyzing data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Traditional data cannot be processed or analyzed.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Data’s are stored in TB or PB.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470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 OF BIG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Structured data</a:t>
            </a:r>
          </a:p>
          <a:p>
            <a:pPr marL="0" indent="0">
              <a:buNone/>
            </a:pPr>
            <a:r>
              <a:rPr lang="en-US" dirty="0" smtClean="0"/>
              <a:t>       - Any data can be processed.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Semi-structured data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-It contain both type of data.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Unstructured data</a:t>
            </a:r>
          </a:p>
          <a:p>
            <a:pPr marL="0" indent="0">
              <a:buNone/>
            </a:pPr>
            <a:r>
              <a:rPr lang="en-US" dirty="0" smtClean="0"/>
              <a:t>       -Does not have any format.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429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BIG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Volume</a:t>
            </a:r>
          </a:p>
          <a:p>
            <a:pPr marL="0" indent="0">
              <a:buNone/>
            </a:pPr>
            <a:r>
              <a:rPr lang="en-US" dirty="0" smtClean="0"/>
              <a:t>      -The  size is big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Velocity</a:t>
            </a:r>
          </a:p>
          <a:p>
            <a:pPr marL="0" indent="0">
              <a:buNone/>
            </a:pPr>
            <a:r>
              <a:rPr lang="en-US" dirty="0" smtClean="0"/>
              <a:t>     -The speed generated by data.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Variety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-It can contain both structured and unstructured data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Veracity</a:t>
            </a:r>
          </a:p>
          <a:p>
            <a:pPr marL="0" indent="0">
              <a:buNone/>
            </a:pPr>
            <a:r>
              <a:rPr lang="en-US" dirty="0" smtClean="0"/>
              <a:t>      -Uncertainty of data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Value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-potential characteristics.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98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It is an </a:t>
            </a:r>
            <a:r>
              <a:rPr lang="en-US" dirty="0"/>
              <a:t>O</a:t>
            </a:r>
            <a:r>
              <a:rPr lang="en-US" dirty="0" smtClean="0"/>
              <a:t>pen Source framework.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 supports processing and storage of extremely large data sets.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 is a part of apache Software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Hadoop is being used by Facebook ,Google ,Twitter.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 works on Master-Slave architecture.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0236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HADOOP ARCHITECTURE 1.X </a:t>
            </a:r>
            <a:endParaRPr lang="en-IN" dirty="0"/>
          </a:p>
        </p:txBody>
      </p:sp>
      <p:pic>
        <p:nvPicPr>
          <p:cNvPr id="5" name="Picture 2" descr="C:\Users\USER\Desktop\yarn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85775" y="2420144"/>
            <a:ext cx="81724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393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LIMITATION OF ARCHITECTURE 1.X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The default block size is 64 MB so it is difficult to store large </a:t>
            </a:r>
            <a:r>
              <a:rPr lang="en-IN" dirty="0" err="1" smtClean="0"/>
              <a:t>datas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It support </a:t>
            </a:r>
            <a:r>
              <a:rPr lang="en-IN" dirty="0" err="1" smtClean="0"/>
              <a:t>upto</a:t>
            </a:r>
            <a:r>
              <a:rPr lang="en-IN" dirty="0" smtClean="0"/>
              <a:t>  4000 nodes per cluster.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Job tracker is know as single point </a:t>
            </a:r>
            <a:r>
              <a:rPr lang="en-IN" dirty="0" err="1" smtClean="0"/>
              <a:t>point</a:t>
            </a:r>
            <a:r>
              <a:rPr lang="en-IN" dirty="0" smtClean="0"/>
              <a:t> of failure.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Map reduce needs to perform both processing and cluster management.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9464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HADOOP ARCHITECTURE 2.X</a:t>
            </a:r>
            <a:endParaRPr lang="en-I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06" t="6114"/>
          <a:stretch/>
        </p:blipFill>
        <p:spPr bwMode="auto">
          <a:xfrm>
            <a:off x="2123728" y="2564904"/>
            <a:ext cx="3982305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0256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LIMITATION OF ARCHITECTURE 2.X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The limitation 1.x architecture has been resolved using new architecture.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It support </a:t>
            </a:r>
            <a:r>
              <a:rPr lang="en-IN" dirty="0" err="1" smtClean="0"/>
              <a:t>upto</a:t>
            </a:r>
            <a:r>
              <a:rPr lang="en-IN" dirty="0" smtClean="0"/>
              <a:t> 1000 nodes per cluster.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By using YARN we perform cluster management.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By using MR2 component we can perform processing</a:t>
            </a:r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057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693</TotalTime>
  <Words>566</Words>
  <Application>Microsoft Office PowerPoint</Application>
  <PresentationFormat>On-screen Show (4:3)</PresentationFormat>
  <Paragraphs>133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      BIG DATA AND HADOOP </vt:lpstr>
      <vt:lpstr>BIG DATA</vt:lpstr>
      <vt:lpstr>TYPES  OF BIG DATA</vt:lpstr>
      <vt:lpstr>CHARACTERISTICS OF BIG DATA</vt:lpstr>
      <vt:lpstr>HADOOP</vt:lpstr>
      <vt:lpstr>HADOOP ARCHITECTURE 1.X </vt:lpstr>
      <vt:lpstr>LIMITATION OF ARCHITECTURE 1.X</vt:lpstr>
      <vt:lpstr>HADOOP ARCHITECTURE 2.X</vt:lpstr>
      <vt:lpstr>LIMITATION OF ARCHITECTURE 2.X</vt:lpstr>
      <vt:lpstr>YARN</vt:lpstr>
      <vt:lpstr>COMPONENTS OF HADOOP</vt:lpstr>
      <vt:lpstr>HADOOP ECOSYSTEM</vt:lpstr>
      <vt:lpstr>HDFS</vt:lpstr>
      <vt:lpstr>COMPONENT OF HDFS</vt:lpstr>
      <vt:lpstr>MAP REDUCE</vt:lpstr>
      <vt:lpstr>WORD COUNT </vt:lpstr>
      <vt:lpstr>HIVE</vt:lpstr>
      <vt:lpstr>PIG</vt:lpstr>
      <vt:lpstr>SQOOP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USER</dc:creator>
  <cp:lastModifiedBy>ismail - [2010]</cp:lastModifiedBy>
  <cp:revision>105</cp:revision>
  <dcterms:created xsi:type="dcterms:W3CDTF">2017-09-10T09:52:10Z</dcterms:created>
  <dcterms:modified xsi:type="dcterms:W3CDTF">2017-10-27T06:39:22Z</dcterms:modified>
</cp:coreProperties>
</file>