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B7206-0858-4637-B336-EDC6C30C77DF}" v="26" dt="2025-02-22T05:01:52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vi patel" userId="7547299013d8ed21" providerId="LiveId" clId="{83EB7206-0858-4637-B336-EDC6C30C77DF}"/>
    <pc:docChg chg="modSld">
      <pc:chgData name="urvi patel" userId="7547299013d8ed21" providerId="LiveId" clId="{83EB7206-0858-4637-B336-EDC6C30C77DF}" dt="2025-02-22T05:01:52.272" v="60" actId="1076"/>
      <pc:docMkLst>
        <pc:docMk/>
      </pc:docMkLst>
      <pc:sldChg chg="addSp modSp mod">
        <pc:chgData name="urvi patel" userId="7547299013d8ed21" providerId="LiveId" clId="{83EB7206-0858-4637-B336-EDC6C30C77DF}" dt="2025-02-22T04:59:42.129" v="44" actId="1076"/>
        <pc:sldMkLst>
          <pc:docMk/>
          <pc:sldMk cId="0" sldId="256"/>
        </pc:sldMkLst>
        <pc:picChg chg="add mod">
          <ac:chgData name="urvi patel" userId="7547299013d8ed21" providerId="LiveId" clId="{83EB7206-0858-4637-B336-EDC6C30C77DF}" dt="2025-02-22T04:54:16.498" v="35" actId="1076"/>
          <ac:picMkLst>
            <pc:docMk/>
            <pc:sldMk cId="0" sldId="256"/>
            <ac:picMk id="4" creationId="{8072F77C-A63A-53D8-9F63-93AB5D5BFDFB}"/>
          </ac:picMkLst>
        </pc:picChg>
        <pc:picChg chg="add mod">
          <ac:chgData name="urvi patel" userId="7547299013d8ed21" providerId="LiveId" clId="{83EB7206-0858-4637-B336-EDC6C30C77DF}" dt="2025-02-22T04:59:42.129" v="44" actId="1076"/>
          <ac:picMkLst>
            <pc:docMk/>
            <pc:sldMk cId="0" sldId="256"/>
            <ac:picMk id="6" creationId="{F6ECFB34-3658-1D00-AD29-AA96E2287FDF}"/>
          </ac:picMkLst>
        </pc:picChg>
      </pc:sldChg>
      <pc:sldChg chg="addSp modSp">
        <pc:chgData name="urvi patel" userId="7547299013d8ed21" providerId="LiveId" clId="{83EB7206-0858-4637-B336-EDC6C30C77DF}" dt="2025-02-22T04:59:48.808" v="46" actId="1076"/>
        <pc:sldMkLst>
          <pc:docMk/>
          <pc:sldMk cId="0" sldId="257"/>
        </pc:sldMkLst>
        <pc:picChg chg="add mod">
          <ac:chgData name="urvi patel" userId="7547299013d8ed21" providerId="LiveId" clId="{83EB7206-0858-4637-B336-EDC6C30C77DF}" dt="2025-02-22T04:54:08.180" v="34"/>
          <ac:picMkLst>
            <pc:docMk/>
            <pc:sldMk cId="0" sldId="257"/>
            <ac:picMk id="4" creationId="{26EA93AB-953B-EFAF-3B46-D274150C967D}"/>
          </ac:picMkLst>
        </pc:picChg>
        <pc:picChg chg="add mod">
          <ac:chgData name="urvi patel" userId="7547299013d8ed21" providerId="LiveId" clId="{83EB7206-0858-4637-B336-EDC6C30C77DF}" dt="2025-02-22T04:59:48.808" v="46" actId="1076"/>
          <ac:picMkLst>
            <pc:docMk/>
            <pc:sldMk cId="0" sldId="257"/>
            <ac:picMk id="5" creationId="{1F9888E5-AA35-B541-E42D-BF46A5900712}"/>
          </ac:picMkLst>
        </pc:picChg>
      </pc:sldChg>
      <pc:sldChg chg="addSp modSp mod">
        <pc:chgData name="urvi patel" userId="7547299013d8ed21" providerId="LiveId" clId="{83EB7206-0858-4637-B336-EDC6C30C77DF}" dt="2025-02-22T05:00:03.947" v="49" actId="1076"/>
        <pc:sldMkLst>
          <pc:docMk/>
          <pc:sldMk cId="0" sldId="258"/>
        </pc:sldMkLst>
        <pc:picChg chg="add mod">
          <ac:chgData name="urvi patel" userId="7547299013d8ed21" providerId="LiveId" clId="{83EB7206-0858-4637-B336-EDC6C30C77DF}" dt="2025-02-22T04:54:26.778" v="37" actId="1076"/>
          <ac:picMkLst>
            <pc:docMk/>
            <pc:sldMk cId="0" sldId="258"/>
            <ac:picMk id="4" creationId="{2A6E9FE6-44FF-7715-B1A8-F42D8F9A2258}"/>
          </ac:picMkLst>
        </pc:picChg>
        <pc:picChg chg="add mod">
          <ac:chgData name="urvi patel" userId="7547299013d8ed21" providerId="LiveId" clId="{83EB7206-0858-4637-B336-EDC6C30C77DF}" dt="2025-02-22T05:00:03.947" v="49" actId="1076"/>
          <ac:picMkLst>
            <pc:docMk/>
            <pc:sldMk cId="0" sldId="258"/>
            <ac:picMk id="5" creationId="{288EC06B-BA16-4F14-D7DC-FE8AC7BB65AE}"/>
          </ac:picMkLst>
        </pc:picChg>
      </pc:sldChg>
      <pc:sldChg chg="addSp modSp">
        <pc:chgData name="urvi patel" userId="7547299013d8ed21" providerId="LiveId" clId="{83EB7206-0858-4637-B336-EDC6C30C77DF}" dt="2025-02-22T05:00:17.043" v="52" actId="1076"/>
        <pc:sldMkLst>
          <pc:docMk/>
          <pc:sldMk cId="0" sldId="259"/>
        </pc:sldMkLst>
        <pc:picChg chg="add mod">
          <ac:chgData name="urvi patel" userId="7547299013d8ed21" providerId="LiveId" clId="{83EB7206-0858-4637-B336-EDC6C30C77DF}" dt="2025-02-22T04:54:31.646" v="38"/>
          <ac:picMkLst>
            <pc:docMk/>
            <pc:sldMk cId="0" sldId="259"/>
            <ac:picMk id="4" creationId="{3F59821D-099B-9E5B-1797-88BBC4D7C0CB}"/>
          </ac:picMkLst>
        </pc:picChg>
        <pc:picChg chg="add mod">
          <ac:chgData name="urvi patel" userId="7547299013d8ed21" providerId="LiveId" clId="{83EB7206-0858-4637-B336-EDC6C30C77DF}" dt="2025-02-22T05:00:17.043" v="52" actId="1076"/>
          <ac:picMkLst>
            <pc:docMk/>
            <pc:sldMk cId="0" sldId="259"/>
            <ac:picMk id="5" creationId="{8A1E2D8C-AC7E-3ECC-11D3-C89606F9EE9C}"/>
          </ac:picMkLst>
        </pc:picChg>
      </pc:sldChg>
      <pc:sldChg chg="addSp modSp">
        <pc:chgData name="urvi patel" userId="7547299013d8ed21" providerId="LiveId" clId="{83EB7206-0858-4637-B336-EDC6C30C77DF}" dt="2025-02-22T05:01:20.932" v="54" actId="1076"/>
        <pc:sldMkLst>
          <pc:docMk/>
          <pc:sldMk cId="0" sldId="267"/>
        </pc:sldMkLst>
        <pc:picChg chg="add mod">
          <ac:chgData name="urvi patel" userId="7547299013d8ed21" providerId="LiveId" clId="{83EB7206-0858-4637-B336-EDC6C30C77DF}" dt="2025-02-22T04:55:42.961" v="39"/>
          <ac:picMkLst>
            <pc:docMk/>
            <pc:sldMk cId="0" sldId="267"/>
            <ac:picMk id="4" creationId="{849A215C-9234-EE58-A177-4415CC86D919}"/>
          </ac:picMkLst>
        </pc:picChg>
        <pc:picChg chg="add mod">
          <ac:chgData name="urvi patel" userId="7547299013d8ed21" providerId="LiveId" clId="{83EB7206-0858-4637-B336-EDC6C30C77DF}" dt="2025-02-22T05:01:20.932" v="54" actId="1076"/>
          <ac:picMkLst>
            <pc:docMk/>
            <pc:sldMk cId="0" sldId="267"/>
            <ac:picMk id="5" creationId="{7B4629FB-091D-CF01-382C-30F6AA6CB2D3}"/>
          </ac:picMkLst>
        </pc:picChg>
      </pc:sldChg>
      <pc:sldChg chg="addSp modSp mod">
        <pc:chgData name="urvi patel" userId="7547299013d8ed21" providerId="LiveId" clId="{83EB7206-0858-4637-B336-EDC6C30C77DF}" dt="2025-02-22T05:01:28.558" v="56" actId="1076"/>
        <pc:sldMkLst>
          <pc:docMk/>
          <pc:sldMk cId="0" sldId="269"/>
        </pc:sldMkLst>
        <pc:spChg chg="mod">
          <ac:chgData name="urvi patel" userId="7547299013d8ed21" providerId="LiveId" clId="{83EB7206-0858-4637-B336-EDC6C30C77DF}" dt="2025-02-22T02:56:20.413" v="31" actId="20577"/>
          <ac:spMkLst>
            <pc:docMk/>
            <pc:sldMk cId="0" sldId="269"/>
            <ac:spMk id="3" creationId="{00000000-0000-0000-0000-000000000000}"/>
          </ac:spMkLst>
        </pc:spChg>
        <pc:picChg chg="add mod">
          <ac:chgData name="urvi patel" userId="7547299013d8ed21" providerId="LiveId" clId="{83EB7206-0858-4637-B336-EDC6C30C77DF}" dt="2025-02-22T04:55:45.862" v="40"/>
          <ac:picMkLst>
            <pc:docMk/>
            <pc:sldMk cId="0" sldId="269"/>
            <ac:picMk id="4" creationId="{FF798837-5CE2-ACBE-46FC-08E481CCD94F}"/>
          </ac:picMkLst>
        </pc:picChg>
        <pc:picChg chg="add mod">
          <ac:chgData name="urvi patel" userId="7547299013d8ed21" providerId="LiveId" clId="{83EB7206-0858-4637-B336-EDC6C30C77DF}" dt="2025-02-22T05:01:28.558" v="56" actId="1076"/>
          <ac:picMkLst>
            <pc:docMk/>
            <pc:sldMk cId="0" sldId="269"/>
            <ac:picMk id="5" creationId="{2D9604AF-E8A1-E238-8C52-B98C0D02F629}"/>
          </ac:picMkLst>
        </pc:picChg>
      </pc:sldChg>
      <pc:sldChg chg="addSp modSp mod">
        <pc:chgData name="urvi patel" userId="7547299013d8ed21" providerId="LiveId" clId="{83EB7206-0858-4637-B336-EDC6C30C77DF}" dt="2025-02-22T05:01:42.278" v="58" actId="1076"/>
        <pc:sldMkLst>
          <pc:docMk/>
          <pc:sldMk cId="0" sldId="270"/>
        </pc:sldMkLst>
        <pc:spChg chg="mod">
          <ac:chgData name="urvi patel" userId="7547299013d8ed21" providerId="LiveId" clId="{83EB7206-0858-4637-B336-EDC6C30C77DF}" dt="2025-02-22T02:55:32.231" v="0" actId="20577"/>
          <ac:spMkLst>
            <pc:docMk/>
            <pc:sldMk cId="0" sldId="270"/>
            <ac:spMk id="3" creationId="{00000000-0000-0000-0000-000000000000}"/>
          </ac:spMkLst>
        </pc:spChg>
        <pc:picChg chg="add mod">
          <ac:chgData name="urvi patel" userId="7547299013d8ed21" providerId="LiveId" clId="{83EB7206-0858-4637-B336-EDC6C30C77DF}" dt="2025-02-22T04:55:48.300" v="41"/>
          <ac:picMkLst>
            <pc:docMk/>
            <pc:sldMk cId="0" sldId="270"/>
            <ac:picMk id="4" creationId="{2506729D-14CF-9E88-5544-D3D0650AE4DC}"/>
          </ac:picMkLst>
        </pc:picChg>
        <pc:picChg chg="add mod">
          <ac:chgData name="urvi patel" userId="7547299013d8ed21" providerId="LiveId" clId="{83EB7206-0858-4637-B336-EDC6C30C77DF}" dt="2025-02-22T05:01:42.278" v="58" actId="1076"/>
          <ac:picMkLst>
            <pc:docMk/>
            <pc:sldMk cId="0" sldId="270"/>
            <ac:picMk id="5" creationId="{59B59049-FFCA-F774-13D0-E0F29A9CF160}"/>
          </ac:picMkLst>
        </pc:picChg>
      </pc:sldChg>
      <pc:sldChg chg="addSp modSp">
        <pc:chgData name="urvi patel" userId="7547299013d8ed21" providerId="LiveId" clId="{83EB7206-0858-4637-B336-EDC6C30C77DF}" dt="2025-02-22T05:01:52.272" v="60" actId="1076"/>
        <pc:sldMkLst>
          <pc:docMk/>
          <pc:sldMk cId="0" sldId="271"/>
        </pc:sldMkLst>
        <pc:picChg chg="add mod">
          <ac:chgData name="urvi patel" userId="7547299013d8ed21" providerId="LiveId" clId="{83EB7206-0858-4637-B336-EDC6C30C77DF}" dt="2025-02-22T04:55:50.305" v="42"/>
          <ac:picMkLst>
            <pc:docMk/>
            <pc:sldMk cId="0" sldId="271"/>
            <ac:picMk id="3" creationId="{8500DFC4-8014-2552-CEA0-A41B2B83A99E}"/>
          </ac:picMkLst>
        </pc:picChg>
        <pc:picChg chg="add mod">
          <ac:chgData name="urvi patel" userId="7547299013d8ed21" providerId="LiveId" clId="{83EB7206-0858-4637-B336-EDC6C30C77DF}" dt="2025-02-22T05:01:52.272" v="60" actId="1076"/>
          <ac:picMkLst>
            <pc:docMk/>
            <pc:sldMk cId="0" sldId="271"/>
            <ac:picMk id="4" creationId="{46BCCEE1-1B75-120B-63DA-95F3AA3A58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718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2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5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8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1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9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3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2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026" y="558713"/>
            <a:ext cx="6571343" cy="1049235"/>
          </a:xfrm>
        </p:spPr>
        <p:txBody>
          <a:bodyPr>
            <a:normAutofit/>
          </a:bodyPr>
          <a:lstStyle/>
          <a:p>
            <a:r>
              <a:rPr lang="en-IN" sz="4800" b="1" u="sng" dirty="0"/>
              <a:t>Old Wheels New Deals</a:t>
            </a:r>
            <a:endParaRPr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3" y="1900084"/>
            <a:ext cx="5053781" cy="3332816"/>
          </a:xfrm>
        </p:spPr>
        <p:txBody>
          <a:bodyPr/>
          <a:lstStyle/>
          <a:p>
            <a:r>
              <a:rPr dirty="0"/>
              <a:t>Project Title: Old Wheels New Deals</a:t>
            </a:r>
          </a:p>
          <a:p>
            <a:r>
              <a:rPr dirty="0"/>
              <a:t>Presented By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Name</a:t>
            </a:r>
            <a:r>
              <a:rPr dirty="0"/>
              <a:t>: </a:t>
            </a:r>
            <a:r>
              <a:rPr lang="en-IN" dirty="0"/>
              <a:t>PATEL URVIBEN V.</a:t>
            </a:r>
          </a:p>
          <a:p>
            <a:pPr marL="0" indent="0">
              <a:buNone/>
            </a:pPr>
            <a:r>
              <a:rPr lang="en-IN" dirty="0"/>
              <a:t>    Enrollment no:23002171210129</a:t>
            </a:r>
          </a:p>
          <a:p>
            <a:pPr marL="0" indent="0">
              <a:buNone/>
            </a:pPr>
            <a:r>
              <a:rPr lang="en-IN" dirty="0"/>
              <a:t>    Roll No:45</a:t>
            </a:r>
          </a:p>
          <a:p>
            <a:pPr marL="0" indent="0">
              <a:buNone/>
            </a:pPr>
            <a:r>
              <a:rPr lang="en-IN" dirty="0"/>
              <a:t>    Class:B2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FF09E-2B91-328F-6992-243B8314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525184"/>
            <a:ext cx="5486400" cy="3332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2F77C-A63A-53D8-9F63-93AB5D5B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93909"/>
            <a:ext cx="682811" cy="658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6ECFB34-3658-1D00-AD29-AA96E228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08" y="-32842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  <a:endParaRPr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624781"/>
            <a:ext cx="7704667" cy="3866216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Old wheels New deals is website for resale old vehicles.</a:t>
            </a:r>
          </a:p>
          <a:p>
            <a:r>
              <a:rPr lang="en-US" dirty="0"/>
              <a:t>Purpose: A platform to buy and sell used vehicles efficiently</a:t>
            </a:r>
          </a:p>
          <a:p>
            <a:r>
              <a:rPr lang="en-IN" dirty="0"/>
              <a:t>Technologies used: HTML, CSS, JavaScript, PHP, MySQL,XAMMP</a:t>
            </a:r>
          </a:p>
          <a:p>
            <a:endParaRPr lang="en-IN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A93AB-953B-EFAF-3B46-D274150C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888E5-AA35-B541-E42D-BF46A590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8" y="-72862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dirty="0"/>
              <a:t>Features</a:t>
            </a:r>
            <a:r>
              <a:rPr dirty="0"/>
              <a:t> </a:t>
            </a:r>
            <a:r>
              <a:rPr sz="4800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988574"/>
            <a:ext cx="7704667" cy="3871452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User Authentication (Signup, Login, Forgot Password)</a:t>
            </a:r>
          </a:p>
          <a:p>
            <a:r>
              <a:rPr dirty="0"/>
              <a:t>Home Page</a:t>
            </a:r>
          </a:p>
          <a:p>
            <a:r>
              <a:rPr dirty="0"/>
              <a:t>Buy Car (Search, Sorting, View Details, Add to Cart, Buy Now)</a:t>
            </a:r>
          </a:p>
          <a:p>
            <a:r>
              <a:rPr dirty="0"/>
              <a:t>Sell Car</a:t>
            </a:r>
            <a:endParaRPr lang="en-IN" dirty="0"/>
          </a:p>
          <a:p>
            <a:r>
              <a:rPr lang="en-IN" dirty="0"/>
              <a:t>User Cart</a:t>
            </a:r>
            <a:endParaRPr dirty="0"/>
          </a:p>
          <a:p>
            <a:r>
              <a:rPr dirty="0"/>
              <a:t>About </a:t>
            </a:r>
            <a:endParaRPr lang="en-IN" dirty="0"/>
          </a:p>
          <a:p>
            <a:r>
              <a:rPr dirty="0"/>
              <a:t>Contact</a:t>
            </a:r>
          </a:p>
          <a:p>
            <a:r>
              <a:rPr dirty="0"/>
              <a:t>Reviews &amp; Ratings</a:t>
            </a:r>
          </a:p>
          <a:p>
            <a:r>
              <a:rPr dirty="0"/>
              <a:t> Logout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E9FE6-44FF-7715-B1A8-F42D8F9A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4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EC06B-BA16-4F14-D7DC-FE8AC7BB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04" y="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dirty="0"/>
              <a:t>Technology</a:t>
            </a:r>
            <a:r>
              <a:rPr dirty="0"/>
              <a:t> </a:t>
            </a:r>
            <a:r>
              <a:rPr sz="4800" b="1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43" y="1469924"/>
            <a:ext cx="7704667" cy="3849328"/>
          </a:xfrm>
        </p:spPr>
        <p:txBody>
          <a:bodyPr/>
          <a:lstStyle/>
          <a:p>
            <a:r>
              <a:rPr dirty="0"/>
              <a:t>Frontend: HTML, CSS, JavaScript</a:t>
            </a:r>
          </a:p>
          <a:p>
            <a:r>
              <a:rPr dirty="0"/>
              <a:t>Backend: PHP</a:t>
            </a:r>
          </a:p>
          <a:p>
            <a:r>
              <a:rPr dirty="0"/>
              <a:t>Database: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821D-099B-9E5B-1797-88BBC4D7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E2D8C-AC7E-3ECC-11D3-C89606F9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416" y="-8849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Database Schema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926" y="1745545"/>
            <a:ext cx="7704667" cy="3332816"/>
          </a:xfrm>
        </p:spPr>
        <p:txBody>
          <a:bodyPr/>
          <a:lstStyle/>
          <a:p>
            <a:r>
              <a:rPr lang="en-IN" dirty="0"/>
              <a:t>User</a:t>
            </a:r>
          </a:p>
          <a:p>
            <a:r>
              <a:rPr lang="en-IN" dirty="0"/>
              <a:t>Car_listing</a:t>
            </a:r>
          </a:p>
          <a:p>
            <a:r>
              <a:rPr lang="en-IN" dirty="0"/>
              <a:t>Cart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A215C-9234-EE58-A177-4415CC86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629FB-091D-CF01-382C-30F6AA6C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91" y="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78742"/>
            <a:ext cx="7704667" cy="3332816"/>
          </a:xfrm>
        </p:spPr>
        <p:txBody>
          <a:bodyPr/>
          <a:lstStyle/>
          <a:p>
            <a:r>
              <a:rPr dirty="0"/>
              <a:t>AI-based car price prediction</a:t>
            </a:r>
          </a:p>
          <a:p>
            <a:r>
              <a:rPr dirty="0"/>
              <a:t>Integration with payment gateways</a:t>
            </a:r>
            <a:endParaRPr lang="en-US" dirty="0"/>
          </a:p>
          <a:p>
            <a:r>
              <a:rPr lang="en-IN" dirty="0"/>
              <a:t>Real time chat feature</a:t>
            </a:r>
            <a:endParaRPr dirty="0"/>
          </a:p>
          <a:p>
            <a:r>
              <a:rPr dirty="0"/>
              <a:t>User-friendly UI improvements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98837-5CE2-ACBE-46FC-08E481CC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604AF-E8A1-E238-8C52-B98C0D02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64" y="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48467"/>
            <a:ext cx="7704667" cy="43556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successfully provides a seamless platform for buying and selling used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simplifies the resale process with advanced search, sorting, and transaction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future enhancements like AI-based pricing and payment integration, the platform aims to become more user-centric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'Old Wheels, New Deals offers a convenient and reliable solution for old vehicle resale.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6729D-14CF-9E88-5544-D3D0650A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B59049-FFCA-F774-13D0-E0F29A9C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8" y="-2493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20" y="2551471"/>
            <a:ext cx="7704667" cy="198120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You!</a:t>
            </a:r>
            <a:endParaRPr sz="7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0DFC4-8014-2552-CEA0-A41B2B83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3" y="231561"/>
            <a:ext cx="682811" cy="6584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6BCCEE1-1B75-120B-63DA-95F3AA3A5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81" y="0"/>
            <a:ext cx="2907102" cy="7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227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Old Wheels New Deals</vt:lpstr>
      <vt:lpstr>Introduction</vt:lpstr>
      <vt:lpstr>Features Overview</vt:lpstr>
      <vt:lpstr>Technology Stack</vt:lpstr>
      <vt:lpstr>Database Schema (MySQL)</vt:lpstr>
      <vt:lpstr>Future Enhancements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urvi patel</cp:lastModifiedBy>
  <cp:revision>7</cp:revision>
  <dcterms:created xsi:type="dcterms:W3CDTF">2013-01-27T09:14:16Z</dcterms:created>
  <dcterms:modified xsi:type="dcterms:W3CDTF">2025-02-22T05:03:46Z</dcterms:modified>
  <cp:category/>
</cp:coreProperties>
</file>