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718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5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81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3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26" y="558713"/>
            <a:ext cx="6571343" cy="1049235"/>
          </a:xfrm>
        </p:spPr>
        <p:txBody>
          <a:bodyPr>
            <a:normAutofit/>
          </a:bodyPr>
          <a:lstStyle/>
          <a:p>
            <a:r>
              <a:rPr lang="en-IN" sz="4800" b="1" u="sng" dirty="0"/>
              <a:t>Old Wheels New Deals</a:t>
            </a:r>
            <a:endParaRPr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3" y="1900084"/>
            <a:ext cx="5053781" cy="3332816"/>
          </a:xfrm>
        </p:spPr>
        <p:txBody>
          <a:bodyPr/>
          <a:lstStyle/>
          <a:p>
            <a:r>
              <a:rPr dirty="0"/>
              <a:t>Project Title: Old Wheels New Deals</a:t>
            </a:r>
          </a:p>
          <a:p>
            <a:r>
              <a:rPr dirty="0"/>
              <a:t>Presented By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Name</a:t>
            </a:r>
            <a:r>
              <a:rPr dirty="0"/>
              <a:t>: </a:t>
            </a:r>
            <a:r>
              <a:rPr lang="en-IN" dirty="0"/>
              <a:t>PATEL URVIBEN V.</a:t>
            </a:r>
          </a:p>
          <a:p>
            <a:pPr marL="0" indent="0">
              <a:buNone/>
            </a:pPr>
            <a:r>
              <a:rPr lang="en-IN" dirty="0"/>
              <a:t>    Enrollment no:23002171210129</a:t>
            </a:r>
          </a:p>
          <a:p>
            <a:pPr marL="0" indent="0">
              <a:buNone/>
            </a:pPr>
            <a:r>
              <a:rPr lang="en-IN" dirty="0"/>
              <a:t>    Roll No:45</a:t>
            </a:r>
          </a:p>
          <a:p>
            <a:pPr marL="0" indent="0">
              <a:buNone/>
            </a:pPr>
            <a:r>
              <a:rPr lang="en-IN" dirty="0"/>
              <a:t>    Class:B2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FF09E-2B91-328F-6992-243B8314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525184"/>
            <a:ext cx="5486400" cy="333281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  <a:endParaRPr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624781"/>
            <a:ext cx="7704667" cy="3866216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Old wheels New deals is website for resale old vehicles.</a:t>
            </a:r>
          </a:p>
          <a:p>
            <a:r>
              <a:rPr lang="en-US" dirty="0"/>
              <a:t>Purpose: A platform to buy and sell used vehicles efficiently</a:t>
            </a:r>
          </a:p>
          <a:p>
            <a:r>
              <a:rPr lang="en-IN" dirty="0"/>
              <a:t>Technologies used: HTML, CSS, JavaScript, PHP, MySQL,XAMMP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dirty="0"/>
              <a:t>Features</a:t>
            </a:r>
            <a:r>
              <a:rPr dirty="0"/>
              <a:t> </a:t>
            </a:r>
            <a:r>
              <a:rPr sz="4800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988574"/>
            <a:ext cx="7704667" cy="3871452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User Authentication (Signup, Login, Forgot Password)</a:t>
            </a:r>
          </a:p>
          <a:p>
            <a:r>
              <a:rPr dirty="0"/>
              <a:t>Home Page</a:t>
            </a:r>
          </a:p>
          <a:p>
            <a:r>
              <a:rPr dirty="0"/>
              <a:t>Buy Car (Search, Sorting, View Details, Add to Cart, Buy Now)</a:t>
            </a:r>
          </a:p>
          <a:p>
            <a:r>
              <a:rPr dirty="0"/>
              <a:t>Sell Car</a:t>
            </a:r>
            <a:endParaRPr lang="en-IN" dirty="0"/>
          </a:p>
          <a:p>
            <a:r>
              <a:rPr lang="en-IN" dirty="0"/>
              <a:t>User Cart</a:t>
            </a:r>
            <a:endParaRPr dirty="0"/>
          </a:p>
          <a:p>
            <a:r>
              <a:rPr dirty="0"/>
              <a:t>About </a:t>
            </a:r>
            <a:endParaRPr lang="en-IN" dirty="0"/>
          </a:p>
          <a:p>
            <a:r>
              <a:rPr dirty="0"/>
              <a:t>Contact</a:t>
            </a:r>
          </a:p>
          <a:p>
            <a:r>
              <a:rPr dirty="0"/>
              <a:t>Reviews &amp; Ratings</a:t>
            </a:r>
          </a:p>
          <a:p>
            <a:r>
              <a:rPr dirty="0"/>
              <a:t> Logout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dirty="0"/>
              <a:t>Technology</a:t>
            </a:r>
            <a:r>
              <a:rPr dirty="0"/>
              <a:t> </a:t>
            </a:r>
            <a:r>
              <a:rPr sz="4800" b="1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43" y="1469924"/>
            <a:ext cx="7704667" cy="3849328"/>
          </a:xfrm>
        </p:spPr>
        <p:txBody>
          <a:bodyPr/>
          <a:lstStyle/>
          <a:p>
            <a:r>
              <a:rPr dirty="0"/>
              <a:t>Frontend: HTML, CSS, JavaScript</a:t>
            </a:r>
          </a:p>
          <a:p>
            <a:r>
              <a:rPr dirty="0"/>
              <a:t>Backend: PHP</a:t>
            </a:r>
          </a:p>
          <a:p>
            <a:r>
              <a:rPr dirty="0"/>
              <a:t>Database: MySQL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Database Schema (MySQL)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26" y="1745545"/>
            <a:ext cx="7704667" cy="3332816"/>
          </a:xfrm>
        </p:spPr>
        <p:txBody>
          <a:bodyPr/>
          <a:lstStyle/>
          <a:p>
            <a:r>
              <a:rPr lang="en-IN" dirty="0"/>
              <a:t>User</a:t>
            </a:r>
          </a:p>
          <a:p>
            <a:r>
              <a:rPr lang="en-IN" dirty="0"/>
              <a:t>Car_listing</a:t>
            </a:r>
          </a:p>
          <a:p>
            <a:r>
              <a:rPr lang="en-IN" dirty="0"/>
              <a:t>Cart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78742"/>
            <a:ext cx="7704667" cy="3332816"/>
          </a:xfrm>
        </p:spPr>
        <p:txBody>
          <a:bodyPr/>
          <a:lstStyle/>
          <a:p>
            <a:r>
              <a:rPr dirty="0"/>
              <a:t>AI-based car price prediction</a:t>
            </a:r>
          </a:p>
          <a:p>
            <a:r>
              <a:rPr dirty="0"/>
              <a:t>Integration with payment gateways</a:t>
            </a:r>
          </a:p>
          <a:p>
            <a:r>
              <a:rPr dirty="0"/>
              <a:t>User-friendly UI improvements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8467"/>
            <a:ext cx="7704667" cy="43556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successfully provides a seamless platform for buying and selling used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simplifies the resale process with advanced search, sorting, and transaction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future enhancements like AI-based pricing and payment integration, the platform aims to become more user-centric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'Old Wheels, New Deals' offers a convenient and reliable solution for old vehicle resale.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20" y="2551471"/>
            <a:ext cx="7704667" cy="198120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You!</a:t>
            </a:r>
            <a:endParaRPr sz="7200" b="1" dirty="0"/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</TotalTime>
  <Words>224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Old Wheels New Deals</vt:lpstr>
      <vt:lpstr>Introduction</vt:lpstr>
      <vt:lpstr>Features Overview</vt:lpstr>
      <vt:lpstr>Technology Stack</vt:lpstr>
      <vt:lpstr>Database Schema (MySQL)</vt:lpstr>
      <vt:lpstr>Future Enhancements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urvi patel</cp:lastModifiedBy>
  <cp:revision>7</cp:revision>
  <dcterms:created xsi:type="dcterms:W3CDTF">2013-01-27T09:14:16Z</dcterms:created>
  <dcterms:modified xsi:type="dcterms:W3CDTF">2025-02-21T21:25:16Z</dcterms:modified>
  <cp:category/>
</cp:coreProperties>
</file>