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E9289-7C3A-4AFF-AC29-360BFF84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71E22-5C0E-4872-A942-F31DB456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C3349-C6F3-430C-B35C-233989DD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511D3-09CA-4E17-8AEF-CCAA7B8A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27CD9-039C-424A-9224-AC540AB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6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29D7-23B9-4752-B283-DD45BEC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55759A-5091-4CC5-89EE-CAE0895F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8B173-ED10-4554-B571-AA90CA92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3D04A-3B10-4660-B353-9DBD567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2C019-5E8D-40EB-982F-E0C5A149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11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EB441-811D-4791-A282-E56D3C3D3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DF451-D5AF-4F6D-98AA-AD5EF5C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B3E9E-1873-417E-88DF-4AD541AD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98F78-0B67-4330-B823-61ABD940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E64D0-CA5F-4135-9D92-4345A093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7307E-87BB-4C28-9347-7875A13D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496EA-73AA-4C4B-BE5D-BD62D5E1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DB695-DC96-40ED-80F9-1E7C812D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C9154-9873-46C9-BD11-AE3B2ABE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AB043-EAFE-4B22-A84D-C178DD3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0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ED26F-D3D6-4420-830A-C47119AB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A34DB-73D2-4C37-A19F-CFD3BB19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1C4E9-8C63-4FD5-912E-593B7470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3996-828A-492E-87AC-4044B560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CFD1F-9A8F-4F5A-9BBB-34449BC2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7F5F0-8B6C-4CEF-89DE-1CE542FA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12641-F4A3-40BB-B852-79326BF8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F4AD96-4037-4669-87CC-219DF9EA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858B2-291E-495D-8654-50EBEA73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F5EF3-7A1D-4309-B5DF-12EAD953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D8F04-3EF6-4F39-A1FD-0ECCD37D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94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E495D-4E95-4D99-90A0-A39689CF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48395-0CF1-468B-8F4E-97D936B8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F4F0F-F90D-4D9B-AEDA-EB289F8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7D7D28-3F08-44BE-B97B-F1B639A6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E9C770-05F3-4C85-9AF0-08C87B417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A09E5-33DB-4D77-AB74-B5BE2687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1D3258-1524-46D8-A615-616D063B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6876DD-2058-4933-A339-4274851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9844D-8E04-4106-A070-9248953D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5716AA-7C4A-4C86-8224-82D6B19F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4B9186-DFA8-4912-BDE4-7FFD6745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4D29E1-A2BF-4CA7-BA77-BA5480C2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9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50080-510F-4EC8-B0FD-7BDBA8BC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667AF-F9D9-44DB-B7BC-93504FAD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281C69-BB38-406E-A62C-413AE3D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45675-FD9C-497F-ABF4-982D24ED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6E511-4AB3-4541-A3A5-252CBB99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A6C3CE-AADD-4EEC-A753-86ECC1ADF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2CC67-3A23-4B9E-80C0-1CB3849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2A1F1-C6BE-493E-A56B-4F1D7AE9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13326-F504-4867-A6D4-2067C585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F54CC-51A8-4434-BECB-E6E610F1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00681D-B35B-449F-9972-EE65F4F09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4892C-873A-400D-B384-9A46B2EA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7FA086-8AB9-4A2C-A6E8-9E2935B0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B5A3D0-1E58-4A5D-A80B-771BF65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0A50A-752B-4C4C-B7B0-14928C8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F8C400-0CF5-4541-8F75-E2D8DE1E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A8C3E2-CC81-4632-A21F-357EA3E7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E13A6-4760-4540-9C76-83CEF43E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1F9F-D9D2-41EB-B788-96DB9155B935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9A8633-5BB9-4ADB-BFB3-749881783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8A359-CB67-40F6-84FA-D94F9AB2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192A-7869-4DB2-BB03-40E111485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1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google.fr/imgres?imgurl=https%3A%2F%2Fgastronomie.quintessia.fr%2Fimg%2Fgastronomie-a-domicile.jpg&amp;imgrefurl=https%3A%2F%2Fgastronomie.quintessia.fr%2F&amp;docid=v66y11hKmu_O3M&amp;tbnid=FNuCkzJIR3HicM%3A&amp;vet=10ahUKEwiY2KaMyZneAhXEyYUKHT0fCNQQMwhCKAcwBw..i&amp;w=373&amp;h=265&amp;bih=630&amp;biw=681&amp;q=gastronomie&amp;ved=0ahUKEwiY2KaMyZneAhXEyYUKHT0fCNQQMwhCKAcwBw&amp;iact=mrc&amp;uact=8" TargetMode="External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www.google.fr/imgres?imgurl=https%3A%2F%2Fwww.maranathahotels.com%2Fsites%2Fdefault%2Ffiles%2Fstyles%2Fbandeau%2Fpublic%2Fheader_image%2Fmaranatha_08701.jpg%3Fitok%3D7-Y36JzX&amp;imgrefurl=https%3A%2F%2Fwww.maranathahotels.com%2Ffr%2Foffres%2Fgastronomie&amp;docid=4CwjxYLwKMNo2M&amp;tbnid=C7sdCJGsAXiHZM%3A&amp;vet=10ahUKEwiY2KaMyZneAhXEyYUKHT0fCNQQMwhBKAYwBg..i&amp;w=1200&amp;h=800&amp;bih=630&amp;biw=681&amp;q=gastronomie&amp;ved=0ahUKEwiY2KaMyZneAhXEyYUKHT0fCNQQMwhBKAYwBg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B89AA1B-431B-4AE5-B1DC-D477AEA9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0525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1D79C0-0CDE-4658-A9FB-E9D54F6B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0"/>
            <a:ext cx="2466975" cy="184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E51255-E391-452F-913C-C150DE60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92" y="1891392"/>
            <a:ext cx="2524125" cy="1809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C30063-DF41-400C-82B6-C47E64314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596" y="3733118"/>
            <a:ext cx="2705100" cy="1685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337C5D-CBC5-4597-9D65-A6DEAC6DF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43525"/>
            <a:ext cx="3019425" cy="151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535B98-5D42-4877-BA6F-30A3BBF2A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00" y="5343525"/>
            <a:ext cx="3086100" cy="1485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35A72E-9516-4AF9-A64E-D79540A63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6" y="3638550"/>
            <a:ext cx="2686050" cy="1704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2CD730A-3469-45EE-8E59-70D33E299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9780" y="190500"/>
            <a:ext cx="2762250" cy="16573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0C8875-E003-4F03-AE47-9D335F0450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47750"/>
            <a:ext cx="1685925" cy="2714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89734F-F781-4D90-905D-B6A9E751A8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6691" y="4810805"/>
            <a:ext cx="2095500" cy="2181225"/>
          </a:xfrm>
          <a:prstGeom prst="rect">
            <a:avLst/>
          </a:prstGeom>
        </p:spPr>
      </p:pic>
      <p:pic>
        <p:nvPicPr>
          <p:cNvPr id="1027" name="Picture 3" descr="Résultat de recherche d'images pour &quot;gastronomie&quot;">
            <a:hlinkClick r:id="rId12"/>
            <a:extLst>
              <a:ext uri="{FF2B5EF4-FFF2-40B4-BE49-F238E27FC236}">
                <a16:creationId xmlns:a16="http://schemas.microsoft.com/office/drawing/2014/main" id="{DAB04BF4-3BDF-421C-94FE-A6AFC14C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0" y="3320822"/>
            <a:ext cx="2533650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ésultat de recherche d'images pour &quot;gastronomie&quot;">
            <a:hlinkClick r:id="rId14"/>
            <a:extLst>
              <a:ext uri="{FF2B5EF4-FFF2-40B4-BE49-F238E27FC236}">
                <a16:creationId xmlns:a16="http://schemas.microsoft.com/office/drawing/2014/main" id="{B776FC42-C386-473B-8F5B-61D8CD4F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46650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3ECABD-F535-427B-B78D-0BD5343736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2277" y="166687"/>
            <a:ext cx="3028950" cy="1514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824A90-A662-43D1-B35E-D4A179DBEF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1713" y="1733208"/>
            <a:ext cx="3095625" cy="14763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7D06E0B-889B-4963-B2A6-674CF49877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92030" y="1812470"/>
            <a:ext cx="2619375" cy="17430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318B25-1174-464D-8558-DDEC02F2004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2512" y="3332387"/>
            <a:ext cx="2466975" cy="18478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AE02F22-1472-44DC-B1E0-B789BDFD29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22191" y="5451019"/>
            <a:ext cx="3352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75BAD4F-B84D-4DCB-BC99-332A4B79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653" y="351539"/>
            <a:ext cx="990600" cy="285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AF014E-C870-474B-A0FC-C3C5F87C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746" y="351539"/>
            <a:ext cx="990600" cy="285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0C04A4-EC29-4F38-BE32-A9E6C5AEA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653" y="1068572"/>
            <a:ext cx="99060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AE27B6-096B-49F6-8541-FD325319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746" y="1068572"/>
            <a:ext cx="99060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8DE6D3-1197-4CD1-AF45-A53EA22E3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653" y="1785605"/>
            <a:ext cx="990600" cy="285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C219A4-D425-4505-A7BB-1D2A2C1F6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746" y="1785605"/>
            <a:ext cx="990600" cy="285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9A051A-3002-474D-BC2A-F161D066A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839" y="1785605"/>
            <a:ext cx="9906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9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combemorel</dc:creator>
  <cp:lastModifiedBy>dorian combemorel</cp:lastModifiedBy>
  <cp:revision>5</cp:revision>
  <dcterms:created xsi:type="dcterms:W3CDTF">2018-10-22T07:32:33Z</dcterms:created>
  <dcterms:modified xsi:type="dcterms:W3CDTF">2018-10-22T09:19:18Z</dcterms:modified>
</cp:coreProperties>
</file>