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0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0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3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4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7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2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8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8BF5-3170-43C1-9879-D8653E2BEEA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D49D-5917-4838-9496-63C6FF930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97775" y="1313412"/>
            <a:ext cx="10219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/>
              <a:t>矩 阵 乘 法</a:t>
            </a:r>
          </a:p>
        </p:txBody>
      </p:sp>
    </p:spTree>
    <p:extLst>
      <p:ext uri="{BB962C8B-B14F-4D97-AF65-F5344CB8AC3E}">
        <p14:creationId xmlns:p14="http://schemas.microsoft.com/office/powerpoint/2010/main" val="410988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59229" y="703811"/>
            <a:ext cx="106569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9229" y="254924"/>
            <a:ext cx="247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结 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0995" y="964277"/>
            <a:ext cx="10025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readMatrix              :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从文件读入到缓冲区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loadMatrix              :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从缓冲区读到指定位置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统计行列，数据类型转换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calRows                 :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最外层循环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对于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每一行调用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子过程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calOneRow     :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内两层循环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该行乘以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每一列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dumpMatrix           :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结果写入缓冲区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数据类型转换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writeMatrix             :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写入文件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59229" y="703811"/>
            <a:ext cx="106569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" y="2852150"/>
            <a:ext cx="10972799" cy="13774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8487" y="1512916"/>
            <a:ext cx="97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MSB372</a:t>
            </a:r>
            <a:r>
              <a:rPr lang="en-US" altLang="zh-CN"/>
              <a:t>   ——  </a:t>
            </a:r>
            <a:r>
              <a:rPr lang="zh-CN" altLang="en-US"/>
              <a:t>该错误经常出现，可由各种因素引起 </a:t>
            </a:r>
          </a:p>
        </p:txBody>
      </p:sp>
    </p:spTree>
    <p:extLst>
      <p:ext uri="{BB962C8B-B14F-4D97-AF65-F5344CB8AC3E}">
        <p14:creationId xmlns:p14="http://schemas.microsoft.com/office/powerpoint/2010/main" val="370858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59229" y="703811"/>
            <a:ext cx="106569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/>
          <a:stretch/>
        </p:blipFill>
        <p:spPr>
          <a:xfrm>
            <a:off x="2432857" y="892232"/>
            <a:ext cx="5551617" cy="464752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304712" y="2269730"/>
            <a:ext cx="1882731" cy="1936864"/>
            <a:chOff x="2708664" y="2277687"/>
            <a:chExt cx="1882731" cy="1936864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2736373" y="2277687"/>
              <a:ext cx="1264820" cy="0"/>
            </a:xfrm>
            <a:prstGeom prst="straightConnector1">
              <a:avLst/>
            </a:prstGeom>
            <a:ln w="28575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2708664" y="4214551"/>
              <a:ext cx="1292529" cy="0"/>
            </a:xfrm>
            <a:prstGeom prst="straightConnector1">
              <a:avLst/>
            </a:prstGeom>
            <a:ln w="28575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3326575" y="2507672"/>
              <a:ext cx="12648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137567" y="2315049"/>
            <a:ext cx="242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调用内两层循环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54636" y="1900398"/>
            <a:ext cx="256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保存最外层循环次数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854636" y="3791942"/>
            <a:ext cx="256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恢复最外层循环次数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2356" y="253230"/>
            <a:ext cx="242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保存状态</a:t>
            </a:r>
          </a:p>
        </p:txBody>
      </p:sp>
    </p:spTree>
    <p:extLst>
      <p:ext uri="{BB962C8B-B14F-4D97-AF65-F5344CB8AC3E}">
        <p14:creationId xmlns:p14="http://schemas.microsoft.com/office/powerpoint/2010/main" val="354029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59229" y="703811"/>
            <a:ext cx="106569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42356" y="253230"/>
            <a:ext cx="335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r>
              <a:rPr lang="en-US" altLang="zh-CN" sz="2400"/>
              <a:t> </a:t>
            </a:r>
            <a:r>
              <a:rPr lang="zh-CN" altLang="en-US" sz="2400"/>
              <a:t>指令返回不正确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14402" y="3414746"/>
            <a:ext cx="8129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   子过程  将期望返回的参数压入栈中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主调过程  试图从栈中获得参数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" b="16829"/>
          <a:stretch/>
        </p:blipFill>
        <p:spPr>
          <a:xfrm>
            <a:off x="842356" y="898839"/>
            <a:ext cx="5534797" cy="14176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r="50803" b="11247"/>
          <a:stretch/>
        </p:blipFill>
        <p:spPr>
          <a:xfrm>
            <a:off x="5527963" y="899055"/>
            <a:ext cx="3383281" cy="12175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52451" y="2378425"/>
            <a:ext cx="26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子过程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77153" y="23784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主调过程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252168" y="3973484"/>
            <a:ext cx="11416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01054" y="3773429"/>
            <a:ext cx="352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堆栈操作不平衡</a:t>
            </a:r>
          </a:p>
        </p:txBody>
      </p:sp>
    </p:spTree>
    <p:extLst>
      <p:ext uri="{BB962C8B-B14F-4D97-AF65-F5344CB8AC3E}">
        <p14:creationId xmlns:p14="http://schemas.microsoft.com/office/powerpoint/2010/main" val="155496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59229" y="703811"/>
            <a:ext cx="106569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79665" y="1745673"/>
            <a:ext cx="924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/>
              <a:t>谢   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2539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133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Lu</dc:creator>
  <cp:lastModifiedBy>LIU Lu</cp:lastModifiedBy>
  <cp:revision>39</cp:revision>
  <dcterms:created xsi:type="dcterms:W3CDTF">2019-04-14T10:58:06Z</dcterms:created>
  <dcterms:modified xsi:type="dcterms:W3CDTF">2019-10-10T03:33:19Z</dcterms:modified>
</cp:coreProperties>
</file>