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0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914525" y="3552825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总收入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总支出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总访问量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总分享次数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概况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/>
        </p:nvGraphicFramePr>
        <p:xfrm>
          <a:off x="1914525" y="2727960"/>
          <a:ext cx="85318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372"/>
                <a:gridCol w="1706372"/>
                <a:gridCol w="1706372"/>
                <a:gridCol w="1706372"/>
                <a:gridCol w="1706372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会员总数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今日新增会员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昨日新增福星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昨日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新增福将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昨日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新增福相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914525" y="1889125"/>
          <a:ext cx="85318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发福包总额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收福包总额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充值总金额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储值总金额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914525" y="4467225"/>
          <a:ext cx="3264535" cy="43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35"/>
              </a:tblGrid>
              <a:tr h="4324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操作日志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914525" y="4956810"/>
          <a:ext cx="326517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1632585"/>
              </a:tblGrid>
              <a:tr h="3683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914525" y="1082040"/>
          <a:ext cx="85318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系统发福包总数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用户发福包总数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已收福包数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待收福包数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667385" y="2410460"/>
          <a:ext cx="11120755" cy="72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960755"/>
                <a:gridCol w="681990"/>
                <a:gridCol w="663575"/>
                <a:gridCol w="916940"/>
                <a:gridCol w="984250"/>
                <a:gridCol w="889635"/>
                <a:gridCol w="935355"/>
                <a:gridCol w="1090295"/>
                <a:gridCol w="1073785"/>
                <a:gridCol w="2005330"/>
              </a:tblGrid>
              <a:tr h="50863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用户名称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用户类型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内容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图片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访问量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点赞数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总积分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广告类型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开始时间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/>
                        <a:t>结束时间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操作</a:t>
                      </a:r>
                      <a:endParaRPr lang="zh-CN" altLang="en-US" sz="1400"/>
                    </a:p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200"/>
                        <a:t>（编辑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删除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详情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查看评论）</a:t>
                      </a:r>
                      <a:endParaRPr lang="zh-CN" alt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账号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0985" y="102743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9945" y="1059815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28895" y="216535"/>
            <a:ext cx="2198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福音天地管理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11880" y="1027430"/>
            <a:ext cx="94678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用户类型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028950" y="1581150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福音积分总计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发布广告总计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观看广告积分总计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739130" y="1027430"/>
            <a:ext cx="756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时间</a:t>
            </a:r>
            <a:endParaRPr lang="zh-CN" altLang="en-US" sz="1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7410" y="1027430"/>
            <a:ext cx="94678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福包类型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管理员权限</a:t>
            </a:r>
            <a:endParaRPr lang="zh-CN" alt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535305" y="1282065"/>
          <a:ext cx="11040745" cy="4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25"/>
                <a:gridCol w="1764030"/>
                <a:gridCol w="1251585"/>
                <a:gridCol w="1217295"/>
                <a:gridCol w="1682750"/>
                <a:gridCol w="1806575"/>
                <a:gridCol w="1632585"/>
              </a:tblGrid>
              <a:tr h="4965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账号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员工姓名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联系方式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角色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权限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添加时间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操作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5305" y="866140"/>
            <a:ext cx="94678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新增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82295" y="3563620"/>
          <a:ext cx="11177905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65"/>
                <a:gridCol w="1578610"/>
                <a:gridCol w="866140"/>
                <a:gridCol w="666115"/>
                <a:gridCol w="662940"/>
                <a:gridCol w="1081405"/>
                <a:gridCol w="883920"/>
                <a:gridCol w="1016000"/>
                <a:gridCol w="1075055"/>
                <a:gridCol w="1438910"/>
                <a:gridCol w="1185545"/>
              </a:tblGrid>
              <a:tr h="596900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序号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（区号）手机号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头像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昵称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级别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推荐码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推荐人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余额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总消费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最后登录时间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/>
                        <a:t>操作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（查看全部）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手机号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昵称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推荐码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4350" y="104902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576320" y="1049020"/>
            <a:ext cx="19126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全部</a:t>
            </a:r>
            <a:r>
              <a:rPr lang="en-US" altLang="zh-CN" sz="1400"/>
              <a:t>/</a:t>
            </a:r>
            <a:r>
              <a:rPr lang="zh-CN" altLang="en-US" sz="1400">
                <a:sym typeface="+mn-ea"/>
              </a:rPr>
              <a:t>福星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福将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福相</a:t>
            </a:r>
            <a:endParaRPr lang="zh-CN" altLang="en-US" sz="1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535" y="1049020"/>
            <a:ext cx="10134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添加会员</a:t>
            </a:r>
            <a:endParaRPr lang="zh-CN" altLang="en-US" sz="1400"/>
          </a:p>
        </p:txBody>
      </p:sp>
      <p:graphicFrame>
        <p:nvGraphicFramePr>
          <p:cNvPr id="10" name="表格 9"/>
          <p:cNvGraphicFramePr/>
          <p:nvPr/>
        </p:nvGraphicFramePr>
        <p:xfrm>
          <a:off x="581025" y="1882775"/>
          <a:ext cx="11178540" cy="68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635"/>
                <a:gridCol w="2794635"/>
                <a:gridCol w="2794635"/>
                <a:gridCol w="2794635"/>
              </a:tblGrid>
              <a:tr h="51816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会员总数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福星总数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福将总数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福相总数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139805" y="104902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会员信息</a:t>
            </a:r>
            <a:endParaRPr lang="zh-CN" altLang="en-US" sz="2400"/>
          </a:p>
        </p:txBody>
      </p:sp>
      <p:graphicFrame>
        <p:nvGraphicFramePr>
          <p:cNvPr id="15" name="表格 14"/>
          <p:cNvGraphicFramePr/>
          <p:nvPr/>
        </p:nvGraphicFramePr>
        <p:xfrm>
          <a:off x="582295" y="2700655"/>
          <a:ext cx="11178540" cy="68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635"/>
                <a:gridCol w="2794635"/>
                <a:gridCol w="2794635"/>
                <a:gridCol w="2794635"/>
              </a:tblGrid>
              <a:tr h="51816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昨日新增会员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昨日新增会员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福星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昨日新增会员福将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昨日新增会员福相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5200" y="965835"/>
            <a:ext cx="1482090" cy="1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头像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260" y="2588895"/>
            <a:ext cx="15944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区号：</a:t>
            </a:r>
            <a:endParaRPr lang="zh-CN" altLang="en-US" sz="1400"/>
          </a:p>
          <a:p>
            <a:r>
              <a:rPr lang="zh-CN" altLang="en-US" sz="1400"/>
              <a:t>手机号：</a:t>
            </a:r>
            <a:endParaRPr lang="zh-CN" altLang="en-US" sz="1400"/>
          </a:p>
          <a:p>
            <a:r>
              <a:rPr lang="zh-CN" altLang="en-US" sz="1400"/>
              <a:t>昵称：</a:t>
            </a:r>
            <a:endParaRPr lang="zh-CN" altLang="en-US" sz="1400"/>
          </a:p>
          <a:p>
            <a:r>
              <a:rPr lang="zh-CN" altLang="en-US" sz="1400"/>
              <a:t>性别：</a:t>
            </a:r>
            <a:endParaRPr lang="zh-CN" altLang="en-US" sz="1400"/>
          </a:p>
          <a:p>
            <a:r>
              <a:rPr lang="zh-CN" altLang="en-US" sz="1400"/>
              <a:t>级别：</a:t>
            </a:r>
            <a:endParaRPr lang="zh-CN" altLang="en-US" sz="1400"/>
          </a:p>
          <a:p>
            <a:r>
              <a:rPr lang="zh-CN" altLang="en-US" sz="1400"/>
              <a:t>推荐码：</a:t>
            </a:r>
            <a:endParaRPr lang="zh-CN" altLang="en-US" sz="1400"/>
          </a:p>
          <a:p>
            <a:r>
              <a:rPr lang="zh-CN" altLang="en-US" sz="1400"/>
              <a:t>推荐人：</a:t>
            </a:r>
            <a:endParaRPr lang="zh-CN" altLang="en-US" sz="1400"/>
          </a:p>
          <a:p>
            <a:r>
              <a:rPr lang="zh-CN" altLang="en-US" sz="1400"/>
              <a:t>注册时间：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账户余额：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福利积分：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福音积分：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/>
        </p:nvGraphicFramePr>
        <p:xfrm>
          <a:off x="3094990" y="965835"/>
          <a:ext cx="7846060" cy="192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15"/>
                <a:gridCol w="1961515"/>
                <a:gridCol w="1961515"/>
                <a:gridCol w="1961515"/>
              </a:tblGrid>
              <a:tr h="38481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团队信息</a:t>
                      </a:r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C00000"/>
                          </a:solidFill>
                        </a:rPr>
                        <a:t>银行卡信息</a:t>
                      </a:r>
                      <a:endParaRPr lang="zh-CN" altLang="en-US" sz="16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chemeClr val="accent1"/>
                          </a:solidFill>
                        </a:rPr>
                        <a:t>充值记录</a:t>
                      </a:r>
                      <a:endParaRPr lang="zh-CN" altLang="en-US" sz="16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福包记录</a:t>
                      </a:r>
                      <a:endParaRPr lang="zh-CN" altLang="en-US" sz="1600" b="1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094990" y="1511935"/>
          <a:ext cx="7848600" cy="81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815975"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头像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（区号）手机号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级别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（福星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福将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福相）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3094990" y="2488565"/>
          <a:ext cx="7848600" cy="65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652145"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C00000"/>
                          </a:solidFill>
                        </a:rPr>
                        <a:t>开户行</a:t>
                      </a:r>
                      <a:endParaRPr lang="zh-CN" altLang="en-US" sz="1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C00000"/>
                          </a:solidFill>
                        </a:rPr>
                        <a:t>支行</a:t>
                      </a:r>
                      <a:endParaRPr lang="zh-CN" altLang="en-US" sz="1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C00000"/>
                          </a:solidFill>
                        </a:rPr>
                        <a:t>账号</a:t>
                      </a:r>
                      <a:endParaRPr lang="zh-CN" altLang="en-US" sz="1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C00000"/>
                          </a:solidFill>
                        </a:rPr>
                        <a:t>持卡人</a:t>
                      </a:r>
                      <a:endParaRPr lang="zh-CN" altLang="en-US" sz="1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3092450" y="3301365"/>
          <a:ext cx="7848600" cy="73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73469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</a:rPr>
                        <a:t>序号</a:t>
                      </a:r>
                      <a:endParaRPr lang="zh-CN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</a:rPr>
                        <a:t>到账金额</a:t>
                      </a:r>
                      <a:endParaRPr lang="zh-CN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</a:rPr>
                        <a:t>来源</a:t>
                      </a:r>
                      <a:endParaRPr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accent1"/>
                          </a:solidFill>
                        </a:rPr>
                        <a:t>（储值</a:t>
                      </a:r>
                      <a:r>
                        <a:rPr lang="en-US" altLang="zh-CN" sz="120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accent1"/>
                          </a:solidFill>
                        </a:rPr>
                        <a:t>微信</a:t>
                      </a:r>
                      <a:r>
                        <a:rPr lang="en-US" altLang="zh-CN" sz="120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accent1"/>
                          </a:solidFill>
                        </a:rPr>
                        <a:t>支付宝</a:t>
                      </a:r>
                      <a:r>
                        <a:rPr lang="en-US" altLang="zh-CN" sz="120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accent1"/>
                          </a:solidFill>
                        </a:rPr>
                        <a:t>银联）</a:t>
                      </a:r>
                      <a:endParaRPr lang="zh-CN" altLang="en-US" sz="12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sym typeface="+mn-ea"/>
                        </a:rPr>
                        <a:t>充值时间</a:t>
                      </a:r>
                      <a:endParaRPr lang="zh-CN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3094990" y="4196715"/>
          <a:ext cx="7848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73660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订单号</a:t>
                      </a:r>
                      <a:endPara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商品信息</a:t>
                      </a:r>
                      <a:endPara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下单时间</a:t>
                      </a:r>
                      <a:endPara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订单状态</a:t>
                      </a:r>
                      <a:endPara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0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（未发货</a:t>
                      </a:r>
                      <a:r>
                        <a:rPr lang="en-US" altLang="zh-CN" sz="10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0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待收货</a:t>
                      </a:r>
                      <a:r>
                        <a:rPr lang="en-US" altLang="zh-CN" sz="10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0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已发货</a:t>
                      </a:r>
                      <a:r>
                        <a:rPr lang="en-US" altLang="zh-CN" sz="10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0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已完成）</a:t>
                      </a:r>
                      <a:endParaRPr lang="zh-CN" altLang="en-US" sz="1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167630" y="216535"/>
            <a:ext cx="279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会员信息详情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1040130" y="5393055"/>
            <a:ext cx="10414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储值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3097530" y="5265420"/>
          <a:ext cx="7846060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15"/>
              </a:tblGrid>
              <a:tr h="38481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余额</a:t>
                      </a:r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C00000"/>
                          </a:solidFill>
                          <a:sym typeface="+mn-ea"/>
                        </a:rPr>
                        <a:t>储值金额</a:t>
                      </a:r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chemeClr val="accent1"/>
                          </a:solidFill>
                        </a:rPr>
                        <a:t>扣除金额</a:t>
                      </a:r>
                      <a:endParaRPr lang="zh-CN" altLang="en-US" sz="16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53720" y="1621155"/>
          <a:ext cx="11085195" cy="56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610"/>
                <a:gridCol w="544153"/>
                <a:gridCol w="1041163"/>
                <a:gridCol w="1155065"/>
                <a:gridCol w="813435"/>
                <a:gridCol w="1239520"/>
                <a:gridCol w="820420"/>
                <a:gridCol w="732790"/>
                <a:gridCol w="896117"/>
                <a:gridCol w="1155295"/>
                <a:gridCol w="718820"/>
                <a:gridCol w="1024807"/>
              </a:tblGrid>
              <a:tr h="56197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商品编号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图片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商品名称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商品类型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价格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福利积分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库存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销量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访问量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状态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（上架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下架）</a:t>
                      </a:r>
                      <a:endParaRPr lang="zh-CN" alt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排序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操作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编辑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删除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商品名称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商品编号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4350" y="104902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576320" y="1049020"/>
            <a:ext cx="91821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商品类型</a:t>
            </a:r>
            <a:endParaRPr lang="zh-CN" altLang="en-US" sz="1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535" y="1049020"/>
            <a:ext cx="10134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添加商品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9945" y="1059815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商品管理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550410" y="1049020"/>
            <a:ext cx="91821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商品状态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37845" y="3577590"/>
          <a:ext cx="11116310" cy="661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1132840"/>
                <a:gridCol w="998220"/>
                <a:gridCol w="1375410"/>
                <a:gridCol w="1003300"/>
                <a:gridCol w="974090"/>
                <a:gridCol w="876935"/>
                <a:gridCol w="1916430"/>
                <a:gridCol w="961390"/>
                <a:gridCol w="1220470"/>
              </a:tblGrid>
              <a:tr h="661035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序号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订单号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商品名称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下单时间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价格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数量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合计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/>
                        <a:t>收货信息</a:t>
                      </a:r>
                      <a:endParaRPr lang="zh-CN" altLang="en-US" sz="1400"/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（收货人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手机号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地址）</a:t>
                      </a:r>
                      <a:endParaRPr lang="zh-CN" alt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zh-CN" altLang="en-US" sz="1400"/>
                        <a:t>订单状态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/>
                        <a:t>操作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发货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取消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商品名称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订单号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4870" y="102743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9945" y="1059815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订单管理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11880" y="1027430"/>
            <a:ext cx="91821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订单状态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62150" y="1911350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昨日订单数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昨日收入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待付款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待发货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7845" y="3107055"/>
          <a:ext cx="11121390" cy="41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70"/>
                <a:gridCol w="1588770"/>
                <a:gridCol w="1588770"/>
                <a:gridCol w="1588770"/>
                <a:gridCol w="1588770"/>
                <a:gridCol w="1588770"/>
                <a:gridCol w="1588770"/>
              </a:tblGrid>
              <a:tr h="41338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全部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待付款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待发货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已发货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已完成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已关闭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售后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37845" y="4050030"/>
          <a:ext cx="1112139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80"/>
                <a:gridCol w="2438400"/>
                <a:gridCol w="3432810"/>
                <a:gridCol w="1675765"/>
                <a:gridCol w="2159635"/>
              </a:tblGrid>
              <a:tr h="566420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账号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收支金额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（福包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余额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积分）</a:t>
                      </a:r>
                      <a:endParaRPr lang="zh-CN" alt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备注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账号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1155" y="102743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9945" y="1059815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财务管理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11880" y="1027430"/>
            <a:ext cx="756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类型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62150" y="1571625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系统福包总计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用户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福包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平台福包总计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充值总计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7845" y="3573145"/>
          <a:ext cx="11121390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74"/>
                <a:gridCol w="1390174"/>
                <a:gridCol w="1390173"/>
                <a:gridCol w="1390174"/>
                <a:gridCol w="1390174"/>
                <a:gridCol w="1390174"/>
                <a:gridCol w="1390173"/>
                <a:gridCol w="1390174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系统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用户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平台福包总计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充值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提现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福包分润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推荐奖励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转账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1962150" y="2385695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提现总计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福包分润总计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推荐奖励总计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转账总计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521200" y="1027430"/>
            <a:ext cx="756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时间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37845" y="3134360"/>
          <a:ext cx="1112139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1891980"/>
                <a:gridCol w="2025778"/>
                <a:gridCol w="2623134"/>
                <a:gridCol w="1280513"/>
                <a:gridCol w="1650255"/>
              </a:tblGrid>
              <a:tr h="566420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账号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金额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积分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（福利积分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福音积分）</a:t>
                      </a:r>
                      <a:endParaRPr lang="zh-CN" alt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来源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/>
                        <a:t>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账号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1155" y="102743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9945" y="1059815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积分管理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11880" y="1027430"/>
            <a:ext cx="756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类型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71675" y="1742440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昨日福利积分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昨日福音积分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福利积分总计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福音积分总计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7845" y="2657475"/>
          <a:ext cx="11121390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70"/>
                <a:gridCol w="158877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福利积分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福音积分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521200" y="1027430"/>
            <a:ext cx="756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时间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37845" y="3064510"/>
          <a:ext cx="11120755" cy="5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465"/>
                <a:gridCol w="1216660"/>
                <a:gridCol w="871855"/>
                <a:gridCol w="796290"/>
                <a:gridCol w="935990"/>
                <a:gridCol w="1144905"/>
                <a:gridCol w="880745"/>
                <a:gridCol w="1200785"/>
                <a:gridCol w="1004570"/>
                <a:gridCol w="988695"/>
                <a:gridCol w="772795"/>
              </a:tblGrid>
              <a:tr h="5086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用户名称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用户类型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内容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图片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单价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福包个数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总价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福包类型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开始时间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结束时间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状态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账号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0985" y="102743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9945" y="1059815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福包管理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11880" y="1027430"/>
            <a:ext cx="94678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用户类型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62150" y="1571625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用户送出福包总计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会员升级福包总计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系统福包总计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福包池总计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7845" y="2577465"/>
          <a:ext cx="11122660" cy="38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665"/>
                <a:gridCol w="2780665"/>
                <a:gridCol w="2780665"/>
                <a:gridCol w="2780665"/>
              </a:tblGrid>
              <a:tr h="38481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用户福包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会员升级福包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系统福包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福包池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739130" y="1027430"/>
            <a:ext cx="756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时间</a:t>
            </a:r>
            <a:endParaRPr lang="zh-CN" altLang="en-US" sz="1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7410" y="1027430"/>
            <a:ext cx="94678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福包类型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37845" y="3064510"/>
          <a:ext cx="11120755" cy="5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465"/>
                <a:gridCol w="1216660"/>
                <a:gridCol w="871855"/>
                <a:gridCol w="796290"/>
                <a:gridCol w="935990"/>
                <a:gridCol w="1144905"/>
                <a:gridCol w="880745"/>
                <a:gridCol w="1200785"/>
                <a:gridCol w="1004570"/>
                <a:gridCol w="988695"/>
                <a:gridCol w="772795"/>
              </a:tblGrid>
              <a:tr h="5086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用户名称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用户类型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内容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图片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单价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福包个数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总价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福包类型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开始时间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结束时间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/>
                        <a:t>状态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295" y="1027430"/>
            <a:ext cx="2907665" cy="328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账号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0985" y="1027430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9945" y="1059815"/>
            <a:ext cx="61976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167630" y="21653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收福包管理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11880" y="1027430"/>
            <a:ext cx="94678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用户类型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62150" y="1571625"/>
          <a:ext cx="85337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昨日收福包数量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昨日收福包金额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收福包数量总计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收福包金额总计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7845" y="2577465"/>
          <a:ext cx="11122660" cy="38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665"/>
                <a:gridCol w="2780665"/>
                <a:gridCol w="2780665"/>
                <a:gridCol w="2780665"/>
              </a:tblGrid>
              <a:tr h="38481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用户福包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会员升级福包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系统福包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福包池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739130" y="1027430"/>
            <a:ext cx="756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时间</a:t>
            </a:r>
            <a:endParaRPr lang="zh-CN" altLang="en-US" sz="1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7410" y="1027430"/>
            <a:ext cx="94678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福包类型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演示</Application>
  <PresentationFormat>宽屏</PresentationFormat>
  <Paragraphs>562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397</cp:revision>
  <dcterms:created xsi:type="dcterms:W3CDTF">2017-08-03T09:01:00Z</dcterms:created>
  <dcterms:modified xsi:type="dcterms:W3CDTF">2018-09-28T08:19:56Z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