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FDF70-37E6-410A-BF83-8B439544A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6AA139-36BB-179B-BEA0-3636CDE9E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B0C452-B5E8-0D09-C88D-10BAD7076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1BA45A-6EBF-8812-1567-2977857A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782D9B-A18A-949E-BFBB-20AE15ED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0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636C9-705D-30BE-EE62-C380562E0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F6AC81-C216-303A-62A6-588408955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D738C-88A5-E465-3B21-B445DAA56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E1E076-8332-5A86-AC89-126903F2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CA048-4A1A-A7AE-20C5-E262E2AC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80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F99532-B55E-C4DD-D40C-AFFAD7FC5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336A39-8007-5785-40E3-8B6D632DE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B6B545-7AD9-8C18-8260-3213DD37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38287-2D2B-1F0F-3DE7-860B57E1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CC5D09-B92A-EA49-5F61-5DB22626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6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B0B41-D302-B4C3-F67A-CAFB8D3D9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1B2BD4-A5AB-F8C0-AB80-BB62DDAA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F547A-D2DA-D42E-414E-047073275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6B4447-FAB3-8BFB-10FB-0B6554B9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8D9300-D406-F86F-8F72-EE32C192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8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42535-72C6-FD6B-45EA-D5B5674EC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07BF2-2B84-4889-5EC1-7458FB63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76F31-72FA-B24A-429F-423F117D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F2F2-302B-F3D5-FD7F-5B1D60B0D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598B0-13FF-095B-C19C-E2DC4C72F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0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8B044-2F95-0843-A426-460E7579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FA068-E974-E4CF-F446-700A769B4C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E21652-DF16-671C-4685-66240410E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97411-4C6C-B989-C601-64E3380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9D4AA3-89F3-BC39-A0CD-E5E5C4D20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04EC4-E852-043E-C473-48BA0D3E1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87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273E-2D30-2117-9B05-D37ABC01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5F3815-3AC3-EF19-85BA-5E70AD7B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5D0507-85BD-8615-AEF0-355D4B786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724678-8C56-54C5-DF6B-22A3E3C14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5CD9DE-C715-CCEA-665D-89C0C0341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573B6B-6DE3-E227-F89E-8457AA71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3F7C2F4-8CC6-4447-013C-CB258AD0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88CEE3D-7254-0E28-EC26-52E73668D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16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CA803-6420-2127-0058-E0EEA942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E90CBE4-FCCD-C285-653A-2A89AC00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ECC05A0-4FBC-0151-C34C-49AA8FEB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77EDD-5A6B-06A8-3E8D-BFA5B267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76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98A22F-92F1-C5CE-3722-FAB43158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7FD626-B24A-C0CE-C7A4-38A686B2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6671E-E1E7-75A9-F32A-47ED58B2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002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9CC58-096D-15AC-C4DC-9D6F6D9A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65B47C-60A2-FB67-0453-4B58828E5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7C8346-6230-7766-4FD8-2D5C8EF19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E9ABAF-D90E-AE90-CE21-E32B6CF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430D3B-CD28-B60E-F594-5DA4F3BB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28EA00-7BC4-A66D-042D-EE0E3BA9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53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2D1351-C332-B820-AA01-5A073438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451D05-269F-854C-DD3D-243E109D7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04A8C4-661F-1E07-3881-6FB51BB4C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19A78-5D08-D10C-D3FA-0BF7C145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F6B4F-D922-0A72-88B2-8EE1CFC7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0B51BA-8519-732D-ECB7-8EAC650F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46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4E538C-FF75-79BC-883B-6A4B889C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453108-8206-2D0E-C5E6-5F05A4FBE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12AA48-459D-C446-CFC0-77B24F600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BFBE1-C9BE-464C-811D-B65EDD54E817}" type="datetimeFigureOut">
              <a:rPr lang="zh-CN" altLang="en-US" smtClean="0"/>
              <a:t>2025/5/2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4E377-0C60-405E-3F3A-B66CC6A87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E8009A-7F13-B9F1-C6F6-93AB24A0B9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A6B23-4B62-4E3A-930D-BDFB1F9EEF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00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54F1AC-15F0-6B13-7D18-C83403ABB8CF}"/>
              </a:ext>
            </a:extLst>
          </p:cNvPr>
          <p:cNvSpPr txBox="1"/>
          <p:nvPr/>
        </p:nvSpPr>
        <p:spPr>
          <a:xfrm>
            <a:off x="2107474" y="1075900"/>
            <a:ext cx="797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甲亢哥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DeepSeek-CJK-patch"/>
              </a:rPr>
              <a:t>：从“疯癫网红”到“文化桥梁”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933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0AE0-386F-CA8F-C941-ADDCE264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AE048D-1192-FBD1-0B6A-D19D032961C2}"/>
              </a:ext>
            </a:extLst>
          </p:cNvPr>
          <p:cNvSpPr txBox="1"/>
          <p:nvPr/>
        </p:nvSpPr>
        <p:spPr>
          <a:xfrm>
            <a:off x="226423" y="562094"/>
            <a:ext cx="207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甲亢哥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DeepSeek-CJK-patch"/>
              </a:rPr>
              <a:t>：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DA70377-5FD1-5CBF-CD37-19B6B1FED07B}"/>
              </a:ext>
            </a:extLst>
          </p:cNvPr>
          <p:cNvSpPr txBox="1"/>
          <p:nvPr/>
        </p:nvSpPr>
        <p:spPr>
          <a:xfrm>
            <a:off x="617935" y="1787009"/>
            <a:ext cx="335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本名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:Darren Watkins Jr.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7A9580-D288-FA53-F29E-550A5DA61FA0}"/>
              </a:ext>
            </a:extLst>
          </p:cNvPr>
          <p:cNvSpPr txBox="1"/>
          <p:nvPr/>
        </p:nvSpPr>
        <p:spPr>
          <a:xfrm>
            <a:off x="617935" y="2351297"/>
            <a:ext cx="335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生日</a:t>
            </a:r>
            <a:r>
              <a:rPr lang="en-US" altLang="zh-CN" dirty="0"/>
              <a:t>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2005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日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58853B-6BC5-6C9F-E6E5-53C3DA20E06C}"/>
              </a:ext>
            </a:extLst>
          </p:cNvPr>
          <p:cNvSpPr txBox="1"/>
          <p:nvPr/>
        </p:nvSpPr>
        <p:spPr>
          <a:xfrm>
            <a:off x="617935" y="2915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美国抽象派主播、实况主播、说唱歌手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51A040-643A-DB91-CC36-FCBEFB7E9006}"/>
              </a:ext>
            </a:extLst>
          </p:cNvPr>
          <p:cNvSpPr txBox="1"/>
          <p:nvPr/>
        </p:nvSpPr>
        <p:spPr>
          <a:xfrm>
            <a:off x="617935" y="3388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在美国油管平台则拥有超过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3700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万粉丝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665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BD76-088A-3F52-1ED2-3C856042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CCFE64-4124-9BF8-7803-A94E54B6AE0F}"/>
              </a:ext>
            </a:extLst>
          </p:cNvPr>
          <p:cNvSpPr txBox="1"/>
          <p:nvPr/>
        </p:nvSpPr>
        <p:spPr>
          <a:xfrm>
            <a:off x="226423" y="562094"/>
            <a:ext cx="2072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甲亢哥</a:t>
            </a:r>
            <a:r>
              <a:rPr lang="zh-CN" altLang="en-US" sz="4000" b="0" i="0" dirty="0">
                <a:solidFill>
                  <a:srgbClr val="404040"/>
                </a:solidFill>
                <a:effectLst/>
                <a:latin typeface="DeepSeek-CJK-patch"/>
              </a:rPr>
              <a:t>：</a:t>
            </a:r>
            <a:endParaRPr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52C9E1-7512-8867-D5D1-3F8F6BACDE9C}"/>
              </a:ext>
            </a:extLst>
          </p:cNvPr>
          <p:cNvSpPr txBox="1"/>
          <p:nvPr/>
        </p:nvSpPr>
        <p:spPr>
          <a:xfrm>
            <a:off x="617935" y="1787009"/>
            <a:ext cx="335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本名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:Darren Watkins Jr.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9C5AB5-44F2-06F2-F6D0-BC7DD92559BC}"/>
              </a:ext>
            </a:extLst>
          </p:cNvPr>
          <p:cNvSpPr txBox="1"/>
          <p:nvPr/>
        </p:nvSpPr>
        <p:spPr>
          <a:xfrm>
            <a:off x="617935" y="2351297"/>
            <a:ext cx="3353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生日</a:t>
            </a:r>
            <a:r>
              <a:rPr lang="en-US" altLang="zh-CN" dirty="0"/>
              <a:t>: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2005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年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21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日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00C940-0562-5C7D-6058-3206D7425DD9}"/>
              </a:ext>
            </a:extLst>
          </p:cNvPr>
          <p:cNvSpPr txBox="1"/>
          <p:nvPr/>
        </p:nvSpPr>
        <p:spPr>
          <a:xfrm>
            <a:off x="617935" y="2915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美国抽象派主播、实况主播、说唱歌手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07ADAB-CAE0-1FB6-D591-840E1B3790BA}"/>
              </a:ext>
            </a:extLst>
          </p:cNvPr>
          <p:cNvSpPr txBox="1"/>
          <p:nvPr/>
        </p:nvSpPr>
        <p:spPr>
          <a:xfrm>
            <a:off x="617935" y="3388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在美国油管平台则拥有超过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3700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万粉丝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3605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85</Words>
  <Application>Microsoft Office PowerPoint</Application>
  <PresentationFormat>宽屏</PresentationFormat>
  <Paragraphs>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DeepSeek-CJK-patch</vt:lpstr>
      <vt:lpstr>Helvetica Neue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BC A</dc:creator>
  <cp:lastModifiedBy>BC A</cp:lastModifiedBy>
  <cp:revision>3</cp:revision>
  <dcterms:created xsi:type="dcterms:W3CDTF">2025-05-01T00:08:01Z</dcterms:created>
  <dcterms:modified xsi:type="dcterms:W3CDTF">2025-05-02T05:15:20Z</dcterms:modified>
</cp:coreProperties>
</file>