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3" r:id="rId5"/>
    <p:sldId id="258" r:id="rId6"/>
    <p:sldId id="259" r:id="rId7"/>
    <p:sldId id="262" r:id="rId8"/>
    <p:sldId id="278" r:id="rId9"/>
    <p:sldId id="295" r:id="rId10"/>
    <p:sldId id="280" r:id="rId11"/>
    <p:sldId id="264" r:id="rId12"/>
    <p:sldId id="297" r:id="rId13"/>
    <p:sldId id="298" r:id="rId14"/>
    <p:sldId id="267" r:id="rId15"/>
    <p:sldId id="299" r:id="rId16"/>
    <p:sldId id="279" r:id="rId17"/>
    <p:sldId id="294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3B7"/>
    <a:srgbClr val="AC8C93"/>
    <a:srgbClr val="7F7B7B"/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20" y="160"/>
      </p:cViewPr>
      <p:guideLst>
        <p:guide orient="horz" pos="223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2612-D49C-49F6-BFC0-33D21B225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5C34-F7E0-4CD3-B93C-6DBBEF2C9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6555" y="32257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https://cdn.discordapp.com/attachments/539252745258008586/540291585363935328/1ad790985f7dc81b7153134eba58dc2.png</a:t>
            </a: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73880" y="1673225"/>
            <a:ext cx="3448685" cy="1511935"/>
            <a:chOff x="4692163" y="2858494"/>
            <a:chExt cx="2707528" cy="1511792"/>
          </a:xfrm>
        </p:grpSpPr>
        <p:sp>
          <p:nvSpPr>
            <p:cNvPr id="6" name="文本框 5"/>
            <p:cNvSpPr txBox="1"/>
            <p:nvPr/>
          </p:nvSpPr>
          <p:spPr>
            <a:xfrm>
              <a:off x="4958198" y="2858494"/>
              <a:ext cx="2117045" cy="151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70000"/>
                </a:lnSpc>
              </a:pPr>
              <a:r>
                <a:rPr lang="en-CA" altLang="zh-CN" sz="6600">
                  <a:cs typeface="+mn-ea"/>
                  <a:sym typeface="+mn-lt"/>
                </a:rPr>
                <a:t>Frozen</a:t>
              </a:r>
              <a:endParaRPr lang="en-CA" altLang="zh-CN" sz="6600">
                <a:cs typeface="+mn-ea"/>
                <a:sym typeface="+mn-l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CA" altLang="zh-CN" sz="6600">
                  <a:cs typeface="+mn-ea"/>
                  <a:sym typeface="+mn-lt"/>
                </a:rPr>
                <a:t>Frog</a:t>
              </a:r>
              <a:endParaRPr lang="en-CA" altLang="zh-CN" sz="66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1ad790985f7dc81b7153134eba58d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4740" y="3779520"/>
            <a:ext cx="2069465" cy="174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77190" y="32257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4565214" y="3213510"/>
            <a:ext cx="337328" cy="337328"/>
            <a:chOff x="4150174" y="3247547"/>
            <a:chExt cx="371475" cy="371475"/>
          </a:xfrm>
        </p:grpSpPr>
        <p:sp>
          <p:nvSpPr>
            <p:cNvPr id="5" name="Freeform 1801"/>
            <p:cNvSpPr>
              <a:spLocks noEditPoints="1"/>
            </p:cNvSpPr>
            <p:nvPr/>
          </p:nvSpPr>
          <p:spPr bwMode="auto">
            <a:xfrm>
              <a:off x="4150174" y="3247547"/>
              <a:ext cx="371475" cy="371475"/>
            </a:xfrm>
            <a:custGeom>
              <a:avLst/>
              <a:gdLst>
                <a:gd name="T0" fmla="*/ 5943600 w 102"/>
                <a:gd name="T1" fmla="*/ 932330 h 102"/>
                <a:gd name="T2" fmla="*/ 10954871 w 102"/>
                <a:gd name="T3" fmla="*/ 5943600 h 102"/>
                <a:gd name="T4" fmla="*/ 5943600 w 102"/>
                <a:gd name="T5" fmla="*/ 10954871 h 102"/>
                <a:gd name="T6" fmla="*/ 932330 w 102"/>
                <a:gd name="T7" fmla="*/ 5943600 h 102"/>
                <a:gd name="T8" fmla="*/ 5943600 w 102"/>
                <a:gd name="T9" fmla="*/ 932330 h 102"/>
                <a:gd name="T10" fmla="*/ 5943600 w 102"/>
                <a:gd name="T11" fmla="*/ 0 h 102"/>
                <a:gd name="T12" fmla="*/ 0 w 102"/>
                <a:gd name="T13" fmla="*/ 5943600 h 102"/>
                <a:gd name="T14" fmla="*/ 5943600 w 102"/>
                <a:gd name="T15" fmla="*/ 11887200 h 102"/>
                <a:gd name="T16" fmla="*/ 11887200 w 102"/>
                <a:gd name="T17" fmla="*/ 5943600 h 102"/>
                <a:gd name="T18" fmla="*/ 5943600 w 102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2"/>
                <a:gd name="T31" fmla="*/ 0 h 102"/>
                <a:gd name="T32" fmla="*/ 102 w 102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2" h="102">
                  <a:moveTo>
                    <a:pt x="51" y="8"/>
                  </a:moveTo>
                  <a:cubicBezTo>
                    <a:pt x="75" y="8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8" y="75"/>
                    <a:pt x="8" y="51"/>
                  </a:cubicBezTo>
                  <a:cubicBezTo>
                    <a:pt x="8" y="27"/>
                    <a:pt x="27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3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Oval 1803"/>
            <p:cNvSpPr>
              <a:spLocks noChangeArrowheads="1"/>
            </p:cNvSpPr>
            <p:nvPr/>
          </p:nvSpPr>
          <p:spPr bwMode="auto">
            <a:xfrm>
              <a:off x="4248506" y="3375014"/>
              <a:ext cx="58271" cy="5827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495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7134" y="2643470"/>
            <a:ext cx="245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3831" y="2643558"/>
            <a:ext cx="308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5">
                <a:solidFill>
                  <a:srgbClr val="D3B57A"/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81311" y="2643745"/>
            <a:ext cx="371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5">
                <a:solidFill>
                  <a:srgbClr val="D3B57A"/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III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9960" y="3550756"/>
            <a:ext cx="2580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Player search and use the items, solve the puzzle to clear the way. </a:t>
            </a:r>
            <a:endParaRPr lang="en-US" altLang="zh-CN" sz="12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07927" y="3539961"/>
            <a:ext cx="2580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Dodge or defeat the ghosts which blocking the way by the items.</a:t>
            </a:r>
            <a:endParaRPr lang="zh-CN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7656" y="3551042"/>
            <a:ext cx="258023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P</a:t>
            </a:r>
            <a:r>
              <a:rPr lang="zh-CN" altLang="en-US" sz="1200">
                <a:solidFill>
                  <a:prstClr val="black"/>
                </a:solidFill>
                <a:cs typeface="+mn-ea"/>
                <a:sym typeface="+mn-lt"/>
              </a:rPr>
              <a:t>layer can get bonus scores by find some scraps of paper which explain the whole game world background clearly.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1714" y="3329260"/>
            <a:ext cx="99222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 flipV="1">
            <a:off x="2953556" y="3118009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 flipV="1">
            <a:off x="5881420" y="3117603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 flipV="1">
            <a:off x="8950806" y="3118176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0924" y="1152490"/>
            <a:ext cx="1231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Dynamics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" y="127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74650" y="34416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 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 descr="0c6f862283f92118cfa205fee744a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577215"/>
            <a:ext cx="10886440" cy="5746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1699" y="3547431"/>
            <a:ext cx="4615056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Horror style background sounds.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Real ambient sounds.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1699" y="1894739"/>
            <a:ext cx="265782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An old abandoned hospital with dim and dilapidated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styles 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as the main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map.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0" y="1057910"/>
            <a:ext cx="29419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cs typeface="+mn-ea"/>
                <a:sym typeface="+mn-lt"/>
              </a:rPr>
              <a:t>Aesthetics</a:t>
            </a:r>
            <a:endParaRPr lang="zh-CN" altLang="en-US" sz="360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" y="127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74650" y="34416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5404" y="2812736"/>
            <a:ext cx="4615056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Simple user interface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12474" y="1146031"/>
            <a:ext cx="265782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Aesthetics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2"/>
          <a:stretch>
            <a:fillRect/>
          </a:stretch>
        </p:blipFill>
        <p:spPr>
          <a:xfrm>
            <a:off x="664142" y="1274373"/>
            <a:ext cx="6073407" cy="4652153"/>
          </a:xfrm>
          <a:prstGeom prst="rect">
            <a:avLst/>
          </a:prstGeom>
        </p:spPr>
      </p:pic>
      <p:pic>
        <p:nvPicPr>
          <p:cNvPr id="3" name="图片 2" descr="067458917df96d0ecea7d3f5a1f8851"/>
          <p:cNvPicPr>
            <a:picLocks noChangeAspect="1"/>
          </p:cNvPicPr>
          <p:nvPr/>
        </p:nvPicPr>
        <p:blipFill>
          <a:blip r:embed="rId2"/>
          <a:srcRect l="15310" t="2049" r="517"/>
          <a:stretch>
            <a:fillRect/>
          </a:stretch>
        </p:blipFill>
        <p:spPr>
          <a:xfrm>
            <a:off x="654685" y="1514475"/>
            <a:ext cx="4716780" cy="3815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" y="127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74650" y="34416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 descr="e9129139f2cfc4aa7041c64c24f15e3"/>
          <p:cNvPicPr>
            <a:picLocks noChangeAspect="1"/>
          </p:cNvPicPr>
          <p:nvPr/>
        </p:nvPicPr>
        <p:blipFill>
          <a:blip r:embed="rId1"/>
          <a:srcRect l="-107" r="1652" b="-751"/>
          <a:stretch>
            <a:fillRect/>
          </a:stretch>
        </p:blipFill>
        <p:spPr>
          <a:xfrm>
            <a:off x="654685" y="577215"/>
            <a:ext cx="10886440" cy="57899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5654" y="862821"/>
            <a:ext cx="265782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cs typeface="+mn-ea"/>
                <a:sym typeface="+mn-lt"/>
              </a:rPr>
              <a:t>Aesthetics</a:t>
            </a:r>
            <a:endParaRPr lang="zh-CN" altLang="en-US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5654" y="1639891"/>
            <a:ext cx="4615056" cy="38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+mn-ea"/>
                <a:sym typeface="+mn-lt"/>
              </a:rPr>
              <a:t>Map Floor Plan: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39133" y="3091725"/>
            <a:ext cx="5298347" cy="706755"/>
            <a:chOff x="3604353" y="3122595"/>
            <a:chExt cx="5298347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604353" y="3122595"/>
              <a:ext cx="124079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4000" smtClean="0">
                  <a:solidFill>
                    <a:prstClr val="black"/>
                  </a:solidFill>
                  <a:cs typeface="+mn-ea"/>
                  <a:sym typeface="+mn-lt"/>
                </a:rPr>
                <a:t>IV</a:t>
              </a:r>
              <a:endParaRPr lang="en-CA" altLang="zh-CN" sz="40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CA" altLang="zh-CN" sz="280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Planning</a:t>
              </a:r>
              <a:endParaRPr lang="en-CA" altLang="zh-CN" sz="2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76555" y="32257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714815" y="1287145"/>
            <a:ext cx="9084630" cy="5036240"/>
          </a:xfrm>
          <a:custGeom>
            <a:avLst/>
            <a:gdLst>
              <a:gd name="connsiteX0" fmla="*/ 0 w 10845800"/>
              <a:gd name="connsiteY0" fmla="*/ 736600 h 4584700"/>
              <a:gd name="connsiteX1" fmla="*/ 3848100 w 10845800"/>
              <a:gd name="connsiteY1" fmla="*/ 0 h 4584700"/>
              <a:gd name="connsiteX2" fmla="*/ 5295900 w 10845800"/>
              <a:gd name="connsiteY2" fmla="*/ 1371600 h 4584700"/>
              <a:gd name="connsiteX3" fmla="*/ 9398000 w 10845800"/>
              <a:gd name="connsiteY3" fmla="*/ 431800 h 4584700"/>
              <a:gd name="connsiteX4" fmla="*/ 10845800 w 10845800"/>
              <a:gd name="connsiteY4" fmla="*/ 1651000 h 4584700"/>
              <a:gd name="connsiteX5" fmla="*/ 8864600 w 10845800"/>
              <a:gd name="connsiteY5" fmla="*/ 2209800 h 4584700"/>
              <a:gd name="connsiteX6" fmla="*/ 10744200 w 10845800"/>
              <a:gd name="connsiteY6" fmla="*/ 4165600 h 4584700"/>
              <a:gd name="connsiteX7" fmla="*/ 9474200 w 10845800"/>
              <a:gd name="connsiteY7" fmla="*/ 4584700 h 4584700"/>
              <a:gd name="connsiteX8" fmla="*/ 9601200 w 10845800"/>
              <a:gd name="connsiteY8" fmla="*/ 4495800 h 4584700"/>
              <a:gd name="connsiteX0-1" fmla="*/ 0 w 10845800"/>
              <a:gd name="connsiteY0-2" fmla="*/ 736600 h 4584700"/>
              <a:gd name="connsiteX1-3" fmla="*/ 3848100 w 10845800"/>
              <a:gd name="connsiteY1-4" fmla="*/ 0 h 4584700"/>
              <a:gd name="connsiteX2-5" fmla="*/ 5295900 w 10845800"/>
              <a:gd name="connsiteY2-6" fmla="*/ 1371600 h 4584700"/>
              <a:gd name="connsiteX3-7" fmla="*/ 9398000 w 10845800"/>
              <a:gd name="connsiteY3-8" fmla="*/ 431800 h 4584700"/>
              <a:gd name="connsiteX4-9" fmla="*/ 10845800 w 10845800"/>
              <a:gd name="connsiteY4-10" fmla="*/ 1651000 h 4584700"/>
              <a:gd name="connsiteX5-11" fmla="*/ 8864600 w 10845800"/>
              <a:gd name="connsiteY5-12" fmla="*/ 2209800 h 4584700"/>
              <a:gd name="connsiteX6-13" fmla="*/ 10744200 w 10845800"/>
              <a:gd name="connsiteY6-14" fmla="*/ 4165600 h 4584700"/>
              <a:gd name="connsiteX7-15" fmla="*/ 9474200 w 10845800"/>
              <a:gd name="connsiteY7-16" fmla="*/ 4584700 h 4584700"/>
              <a:gd name="connsiteX8-17" fmla="*/ 9601200 w 10845800"/>
              <a:gd name="connsiteY8-18" fmla="*/ 4495800 h 4584700"/>
              <a:gd name="connsiteX0-19" fmla="*/ 0 w 10845800"/>
              <a:gd name="connsiteY0-20" fmla="*/ 736600 h 4495800"/>
              <a:gd name="connsiteX1-21" fmla="*/ 3848100 w 10845800"/>
              <a:gd name="connsiteY1-22" fmla="*/ 0 h 4495800"/>
              <a:gd name="connsiteX2-23" fmla="*/ 5295900 w 10845800"/>
              <a:gd name="connsiteY2-24" fmla="*/ 1371600 h 4495800"/>
              <a:gd name="connsiteX3-25" fmla="*/ 9398000 w 10845800"/>
              <a:gd name="connsiteY3-26" fmla="*/ 431800 h 4495800"/>
              <a:gd name="connsiteX4-27" fmla="*/ 10845800 w 10845800"/>
              <a:gd name="connsiteY4-28" fmla="*/ 1651000 h 4495800"/>
              <a:gd name="connsiteX5-29" fmla="*/ 8864600 w 10845800"/>
              <a:gd name="connsiteY5-30" fmla="*/ 2209800 h 4495800"/>
              <a:gd name="connsiteX6-31" fmla="*/ 10744200 w 10845800"/>
              <a:gd name="connsiteY6-32" fmla="*/ 4165600 h 4495800"/>
              <a:gd name="connsiteX7-33" fmla="*/ 9601200 w 10845800"/>
              <a:gd name="connsiteY7-34" fmla="*/ 4495800 h 4495800"/>
              <a:gd name="connsiteX0-35" fmla="*/ 0 w 10845800"/>
              <a:gd name="connsiteY0-36" fmla="*/ 736600 h 4686300"/>
              <a:gd name="connsiteX1-37" fmla="*/ 3848100 w 10845800"/>
              <a:gd name="connsiteY1-38" fmla="*/ 0 h 4686300"/>
              <a:gd name="connsiteX2-39" fmla="*/ 5295900 w 10845800"/>
              <a:gd name="connsiteY2-40" fmla="*/ 1371600 h 4686300"/>
              <a:gd name="connsiteX3-41" fmla="*/ 9398000 w 10845800"/>
              <a:gd name="connsiteY3-42" fmla="*/ 431800 h 4686300"/>
              <a:gd name="connsiteX4-43" fmla="*/ 10845800 w 10845800"/>
              <a:gd name="connsiteY4-44" fmla="*/ 1651000 h 4686300"/>
              <a:gd name="connsiteX5-45" fmla="*/ 8864600 w 10845800"/>
              <a:gd name="connsiteY5-46" fmla="*/ 2209800 h 4686300"/>
              <a:gd name="connsiteX6-47" fmla="*/ 10744200 w 10845800"/>
              <a:gd name="connsiteY6-48" fmla="*/ 4165600 h 4686300"/>
              <a:gd name="connsiteX7-49" fmla="*/ 8915400 w 10845800"/>
              <a:gd name="connsiteY7-50" fmla="*/ 4686300 h 4686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845800" h="4686300">
                <a:moveTo>
                  <a:pt x="0" y="736600"/>
                </a:moveTo>
                <a:lnTo>
                  <a:pt x="3848100" y="0"/>
                </a:lnTo>
                <a:lnTo>
                  <a:pt x="5295900" y="1371600"/>
                </a:lnTo>
                <a:lnTo>
                  <a:pt x="9398000" y="431800"/>
                </a:lnTo>
                <a:lnTo>
                  <a:pt x="10845800" y="1651000"/>
                </a:lnTo>
                <a:lnTo>
                  <a:pt x="8864600" y="2209800"/>
                </a:lnTo>
                <a:lnTo>
                  <a:pt x="10744200" y="4165600"/>
                </a:lnTo>
                <a:lnTo>
                  <a:pt x="8915400" y="468630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8100000">
            <a:off x="2736450" y="1056650"/>
            <a:ext cx="1225564" cy="1225566"/>
          </a:xfrm>
          <a:prstGeom prst="ellipse">
            <a:avLst/>
          </a:prstGeom>
          <a:solidFill>
            <a:srgbClr val="7F7B7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3990" y="1346835"/>
            <a:ext cx="1271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CA" altLang="zh-CN" sz="1800" smtClean="0">
                <a:solidFill>
                  <a:prstClr val="white"/>
                </a:solidFill>
                <a:cs typeface="+mn-ea"/>
                <a:sym typeface="+mn-lt"/>
              </a:rPr>
              <a:t>Week</a:t>
            </a:r>
            <a:endParaRPr lang="en-CA" altLang="zh-CN" sz="1800" smtClean="0">
              <a:solidFill>
                <a:prstClr val="white"/>
              </a:solidFill>
              <a:cs typeface="+mn-ea"/>
              <a:sym typeface="+mn-lt"/>
            </a:endParaRPr>
          </a:p>
          <a:p>
            <a:r>
              <a:rPr lang="en-CA" altLang="zh-CN" sz="1800" dirty="0">
                <a:solidFill>
                  <a:prstClr val="white"/>
                </a:solidFill>
                <a:cs typeface="+mn-ea"/>
                <a:sym typeface="+mn-lt"/>
              </a:rPr>
              <a:t>6</a:t>
            </a:r>
            <a:endParaRPr lang="en-CA" altLang="zh-CN" sz="1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8100000">
            <a:off x="9252738" y="3989280"/>
            <a:ext cx="1309324" cy="1309326"/>
          </a:xfrm>
          <a:prstGeom prst="ellipse">
            <a:avLst/>
          </a:prstGeom>
          <a:solidFill>
            <a:srgbClr val="A2C3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89745" y="4321175"/>
            <a:ext cx="103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CA" altLang="zh-CN" sz="1800" smtClean="0">
                <a:solidFill>
                  <a:prstClr val="white"/>
                </a:solidFill>
                <a:cs typeface="+mn-ea"/>
                <a:sym typeface="+mn-lt"/>
              </a:rPr>
              <a:t>Week 14</a:t>
            </a:r>
            <a:endParaRPr lang="en-CA" altLang="zh-CN" sz="1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888831" y="2115865"/>
            <a:ext cx="705762" cy="705760"/>
          </a:xfrm>
          <a:prstGeom prst="ellipse">
            <a:avLst/>
          </a:prstGeom>
          <a:solidFill>
            <a:srgbClr val="AC8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15965" y="2396490"/>
            <a:ext cx="822325" cy="7842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832485" y="3013710"/>
            <a:ext cx="24974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First Ghost(Enemy)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Aim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Player Movement 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2866" y="2535393"/>
            <a:ext cx="1602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smtClean="0">
                <a:solidFill>
                  <a:srgbClr val="131313"/>
                </a:solidFill>
                <a:cs typeface="+mn-ea"/>
                <a:sym typeface="+mn-lt"/>
              </a:rPr>
              <a:t>First Playable</a:t>
            </a:r>
            <a:endParaRPr lang="en-CA" sz="2000" dirty="0">
              <a:solidFill>
                <a:srgbClr val="131313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87390" y="2535555"/>
            <a:ext cx="88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CA" altLang="zh-CN">
                <a:solidFill>
                  <a:schemeClr val="bg1"/>
                </a:solidFill>
              </a:rPr>
              <a:t>Week 9</a:t>
            </a:r>
            <a:endParaRPr lang="en-CA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7105" y="2176145"/>
            <a:ext cx="768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CA" altLang="zh-CN">
                <a:solidFill>
                  <a:schemeClr val="bg1"/>
                </a:solidFill>
              </a:rPr>
              <a:t>Week 11</a:t>
            </a:r>
            <a:endParaRPr lang="en-CA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220" y="3843655"/>
            <a:ext cx="170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CA" altLang="zh-CN"/>
              <a:t>Alpha Release</a:t>
            </a:r>
            <a:endParaRPr lang="en-CA" altLang="zh-CN"/>
          </a:p>
        </p:txBody>
      </p:sp>
      <p:sp>
        <p:nvSpPr>
          <p:cNvPr id="6" name="turn-right-arrow_64616"/>
          <p:cNvSpPr>
            <a:spLocks noChangeAspect="1"/>
          </p:cNvSpPr>
          <p:nvPr/>
        </p:nvSpPr>
        <p:spPr bwMode="auto">
          <a:xfrm rot="8340000">
            <a:off x="2958953" y="2467874"/>
            <a:ext cx="609685" cy="402121"/>
          </a:xfrm>
          <a:custGeom>
            <a:avLst/>
            <a:gdLst>
              <a:gd name="T0" fmla="*/ 4920 w 4953"/>
              <a:gd name="T1" fmla="*/ 1387 h 3272"/>
              <a:gd name="T2" fmla="*/ 4072 w 4953"/>
              <a:gd name="T3" fmla="*/ 522 h 3272"/>
              <a:gd name="T4" fmla="*/ 3452 w 4953"/>
              <a:gd name="T5" fmla="*/ 41 h 3272"/>
              <a:gd name="T6" fmla="*/ 3354 w 4953"/>
              <a:gd name="T7" fmla="*/ 8 h 3272"/>
              <a:gd name="T8" fmla="*/ 3288 w 4953"/>
              <a:gd name="T9" fmla="*/ 73 h 3272"/>
              <a:gd name="T10" fmla="*/ 3248 w 4953"/>
              <a:gd name="T11" fmla="*/ 653 h 3272"/>
              <a:gd name="T12" fmla="*/ 1118 w 4953"/>
              <a:gd name="T13" fmla="*/ 1297 h 3272"/>
              <a:gd name="T14" fmla="*/ 8 w 4953"/>
              <a:gd name="T15" fmla="*/ 3182 h 3272"/>
              <a:gd name="T16" fmla="*/ 57 w 4953"/>
              <a:gd name="T17" fmla="*/ 3239 h 3272"/>
              <a:gd name="T18" fmla="*/ 147 w 4953"/>
              <a:gd name="T19" fmla="*/ 3256 h 3272"/>
              <a:gd name="T20" fmla="*/ 3280 w 4953"/>
              <a:gd name="T21" fmla="*/ 2203 h 3272"/>
              <a:gd name="T22" fmla="*/ 3288 w 4953"/>
              <a:gd name="T23" fmla="*/ 2203 h 3272"/>
              <a:gd name="T24" fmla="*/ 3207 w 4953"/>
              <a:gd name="T25" fmla="*/ 2954 h 3272"/>
              <a:gd name="T26" fmla="*/ 3321 w 4953"/>
              <a:gd name="T27" fmla="*/ 3044 h 3272"/>
              <a:gd name="T28" fmla="*/ 3443 w 4953"/>
              <a:gd name="T29" fmla="*/ 3060 h 3272"/>
              <a:gd name="T30" fmla="*/ 4929 w 4953"/>
              <a:gd name="T31" fmla="*/ 1493 h 3272"/>
              <a:gd name="T32" fmla="*/ 4920 w 4953"/>
              <a:gd name="T33" fmla="*/ 1387 h 3272"/>
              <a:gd name="T34" fmla="*/ 4651 w 4953"/>
              <a:gd name="T35" fmla="*/ 1607 h 3272"/>
              <a:gd name="T36" fmla="*/ 4153 w 4953"/>
              <a:gd name="T37" fmla="*/ 2170 h 3272"/>
              <a:gd name="T38" fmla="*/ 3394 w 4953"/>
              <a:gd name="T39" fmla="*/ 2880 h 3272"/>
              <a:gd name="T40" fmla="*/ 3403 w 4953"/>
              <a:gd name="T41" fmla="*/ 2211 h 3272"/>
              <a:gd name="T42" fmla="*/ 3378 w 4953"/>
              <a:gd name="T43" fmla="*/ 2162 h 3272"/>
              <a:gd name="T44" fmla="*/ 3329 w 4953"/>
              <a:gd name="T45" fmla="*/ 2032 h 3272"/>
              <a:gd name="T46" fmla="*/ 139 w 4953"/>
              <a:gd name="T47" fmla="*/ 3060 h 3272"/>
              <a:gd name="T48" fmla="*/ 1297 w 4953"/>
              <a:gd name="T49" fmla="*/ 1395 h 3272"/>
              <a:gd name="T50" fmla="*/ 3248 w 4953"/>
              <a:gd name="T51" fmla="*/ 824 h 3272"/>
              <a:gd name="T52" fmla="*/ 3248 w 4953"/>
              <a:gd name="T53" fmla="*/ 832 h 3272"/>
              <a:gd name="T54" fmla="*/ 3362 w 4953"/>
              <a:gd name="T55" fmla="*/ 848 h 3272"/>
              <a:gd name="T56" fmla="*/ 3370 w 4953"/>
              <a:gd name="T57" fmla="*/ 808 h 3272"/>
              <a:gd name="T58" fmla="*/ 3394 w 4953"/>
              <a:gd name="T59" fmla="*/ 693 h 3272"/>
              <a:gd name="T60" fmla="*/ 3443 w 4953"/>
              <a:gd name="T61" fmla="*/ 302 h 3272"/>
              <a:gd name="T62" fmla="*/ 3460 w 4953"/>
              <a:gd name="T63" fmla="*/ 196 h 3272"/>
              <a:gd name="T64" fmla="*/ 3868 w 4953"/>
              <a:gd name="T65" fmla="*/ 579 h 3272"/>
              <a:gd name="T66" fmla="*/ 4570 w 4953"/>
              <a:gd name="T67" fmla="*/ 1330 h 3272"/>
              <a:gd name="T68" fmla="*/ 4651 w 4953"/>
              <a:gd name="T69" fmla="*/ 1607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3" h="3272">
                <a:moveTo>
                  <a:pt x="4920" y="1387"/>
                </a:moveTo>
                <a:cubicBezTo>
                  <a:pt x="4610" y="1126"/>
                  <a:pt x="4349" y="816"/>
                  <a:pt x="4072" y="522"/>
                </a:cubicBezTo>
                <a:cubicBezTo>
                  <a:pt x="3925" y="367"/>
                  <a:pt x="3696" y="57"/>
                  <a:pt x="3452" y="41"/>
                </a:cubicBezTo>
                <a:cubicBezTo>
                  <a:pt x="3435" y="16"/>
                  <a:pt x="3411" y="0"/>
                  <a:pt x="3354" y="8"/>
                </a:cubicBezTo>
                <a:cubicBezTo>
                  <a:pt x="3321" y="16"/>
                  <a:pt x="3297" y="41"/>
                  <a:pt x="3288" y="73"/>
                </a:cubicBezTo>
                <a:cubicBezTo>
                  <a:pt x="3239" y="261"/>
                  <a:pt x="3248" y="457"/>
                  <a:pt x="3248" y="653"/>
                </a:cubicBezTo>
                <a:cubicBezTo>
                  <a:pt x="2530" y="555"/>
                  <a:pt x="1689" y="914"/>
                  <a:pt x="1118" y="1297"/>
                </a:cubicBezTo>
                <a:cubicBezTo>
                  <a:pt x="490" y="1713"/>
                  <a:pt x="0" y="2407"/>
                  <a:pt x="8" y="3182"/>
                </a:cubicBezTo>
                <a:cubicBezTo>
                  <a:pt x="8" y="3215"/>
                  <a:pt x="33" y="3231"/>
                  <a:pt x="57" y="3239"/>
                </a:cubicBezTo>
                <a:cubicBezTo>
                  <a:pt x="82" y="3264"/>
                  <a:pt x="114" y="3272"/>
                  <a:pt x="147" y="3256"/>
                </a:cubicBezTo>
                <a:cubicBezTo>
                  <a:pt x="1093" y="2587"/>
                  <a:pt x="2081" y="1999"/>
                  <a:pt x="3280" y="2203"/>
                </a:cubicBezTo>
                <a:lnTo>
                  <a:pt x="3288" y="2203"/>
                </a:lnTo>
                <a:cubicBezTo>
                  <a:pt x="3215" y="2440"/>
                  <a:pt x="3207" y="2709"/>
                  <a:pt x="3207" y="2954"/>
                </a:cubicBezTo>
                <a:cubicBezTo>
                  <a:pt x="3207" y="3027"/>
                  <a:pt x="3272" y="3052"/>
                  <a:pt x="3321" y="3044"/>
                </a:cubicBezTo>
                <a:cubicBezTo>
                  <a:pt x="3346" y="3076"/>
                  <a:pt x="3403" y="3101"/>
                  <a:pt x="3443" y="3060"/>
                </a:cubicBezTo>
                <a:cubicBezTo>
                  <a:pt x="3982" y="2611"/>
                  <a:pt x="4570" y="2105"/>
                  <a:pt x="4929" y="1493"/>
                </a:cubicBezTo>
                <a:cubicBezTo>
                  <a:pt x="4953" y="1469"/>
                  <a:pt x="4953" y="1412"/>
                  <a:pt x="4920" y="1387"/>
                </a:cubicBezTo>
                <a:close/>
                <a:moveTo>
                  <a:pt x="4651" y="1607"/>
                </a:moveTo>
                <a:cubicBezTo>
                  <a:pt x="4512" y="1811"/>
                  <a:pt x="4333" y="1991"/>
                  <a:pt x="4153" y="2170"/>
                </a:cubicBezTo>
                <a:cubicBezTo>
                  <a:pt x="3909" y="2415"/>
                  <a:pt x="3631" y="2627"/>
                  <a:pt x="3394" y="2880"/>
                </a:cubicBezTo>
                <a:cubicBezTo>
                  <a:pt x="3394" y="2660"/>
                  <a:pt x="3386" y="2440"/>
                  <a:pt x="3403" y="2211"/>
                </a:cubicBezTo>
                <a:cubicBezTo>
                  <a:pt x="3403" y="2187"/>
                  <a:pt x="3394" y="2170"/>
                  <a:pt x="3378" y="2162"/>
                </a:cubicBezTo>
                <a:cubicBezTo>
                  <a:pt x="3403" y="2113"/>
                  <a:pt x="3394" y="2048"/>
                  <a:pt x="3329" y="2032"/>
                </a:cubicBezTo>
                <a:cubicBezTo>
                  <a:pt x="2146" y="1779"/>
                  <a:pt x="1053" y="2342"/>
                  <a:pt x="139" y="3060"/>
                </a:cubicBezTo>
                <a:cubicBezTo>
                  <a:pt x="261" y="2342"/>
                  <a:pt x="685" y="1803"/>
                  <a:pt x="1297" y="1395"/>
                </a:cubicBezTo>
                <a:cubicBezTo>
                  <a:pt x="1909" y="987"/>
                  <a:pt x="2546" y="906"/>
                  <a:pt x="3248" y="824"/>
                </a:cubicBezTo>
                <a:lnTo>
                  <a:pt x="3248" y="832"/>
                </a:lnTo>
                <a:cubicBezTo>
                  <a:pt x="3239" y="897"/>
                  <a:pt x="3346" y="906"/>
                  <a:pt x="3362" y="848"/>
                </a:cubicBezTo>
                <a:cubicBezTo>
                  <a:pt x="3362" y="832"/>
                  <a:pt x="3370" y="824"/>
                  <a:pt x="3370" y="808"/>
                </a:cubicBezTo>
                <a:cubicBezTo>
                  <a:pt x="3419" y="783"/>
                  <a:pt x="3435" y="718"/>
                  <a:pt x="3394" y="693"/>
                </a:cubicBezTo>
                <a:cubicBezTo>
                  <a:pt x="3419" y="563"/>
                  <a:pt x="3427" y="432"/>
                  <a:pt x="3443" y="302"/>
                </a:cubicBezTo>
                <a:cubicBezTo>
                  <a:pt x="3443" y="277"/>
                  <a:pt x="3452" y="236"/>
                  <a:pt x="3460" y="196"/>
                </a:cubicBezTo>
                <a:cubicBezTo>
                  <a:pt x="3566" y="334"/>
                  <a:pt x="3745" y="457"/>
                  <a:pt x="3868" y="579"/>
                </a:cubicBezTo>
                <a:cubicBezTo>
                  <a:pt x="4104" y="824"/>
                  <a:pt x="4325" y="1085"/>
                  <a:pt x="4570" y="1330"/>
                </a:cubicBezTo>
                <a:cubicBezTo>
                  <a:pt x="4700" y="1444"/>
                  <a:pt x="4757" y="1444"/>
                  <a:pt x="4651" y="16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turn-right-arrow_64616"/>
          <p:cNvSpPr>
            <a:spLocks noChangeAspect="1"/>
          </p:cNvSpPr>
          <p:nvPr/>
        </p:nvSpPr>
        <p:spPr bwMode="auto">
          <a:xfrm rot="8940000">
            <a:off x="5441168" y="3422914"/>
            <a:ext cx="609685" cy="402121"/>
          </a:xfrm>
          <a:custGeom>
            <a:avLst/>
            <a:gdLst>
              <a:gd name="T0" fmla="*/ 4920 w 4953"/>
              <a:gd name="T1" fmla="*/ 1387 h 3272"/>
              <a:gd name="T2" fmla="*/ 4072 w 4953"/>
              <a:gd name="T3" fmla="*/ 522 h 3272"/>
              <a:gd name="T4" fmla="*/ 3452 w 4953"/>
              <a:gd name="T5" fmla="*/ 41 h 3272"/>
              <a:gd name="T6" fmla="*/ 3354 w 4953"/>
              <a:gd name="T7" fmla="*/ 8 h 3272"/>
              <a:gd name="T8" fmla="*/ 3288 w 4953"/>
              <a:gd name="T9" fmla="*/ 73 h 3272"/>
              <a:gd name="T10" fmla="*/ 3248 w 4953"/>
              <a:gd name="T11" fmla="*/ 653 h 3272"/>
              <a:gd name="T12" fmla="*/ 1118 w 4953"/>
              <a:gd name="T13" fmla="*/ 1297 h 3272"/>
              <a:gd name="T14" fmla="*/ 8 w 4953"/>
              <a:gd name="T15" fmla="*/ 3182 h 3272"/>
              <a:gd name="T16" fmla="*/ 57 w 4953"/>
              <a:gd name="T17" fmla="*/ 3239 h 3272"/>
              <a:gd name="T18" fmla="*/ 147 w 4953"/>
              <a:gd name="T19" fmla="*/ 3256 h 3272"/>
              <a:gd name="T20" fmla="*/ 3280 w 4953"/>
              <a:gd name="T21" fmla="*/ 2203 h 3272"/>
              <a:gd name="T22" fmla="*/ 3288 w 4953"/>
              <a:gd name="T23" fmla="*/ 2203 h 3272"/>
              <a:gd name="T24" fmla="*/ 3207 w 4953"/>
              <a:gd name="T25" fmla="*/ 2954 h 3272"/>
              <a:gd name="T26" fmla="*/ 3321 w 4953"/>
              <a:gd name="T27" fmla="*/ 3044 h 3272"/>
              <a:gd name="T28" fmla="*/ 3443 w 4953"/>
              <a:gd name="T29" fmla="*/ 3060 h 3272"/>
              <a:gd name="T30" fmla="*/ 4929 w 4953"/>
              <a:gd name="T31" fmla="*/ 1493 h 3272"/>
              <a:gd name="T32" fmla="*/ 4920 w 4953"/>
              <a:gd name="T33" fmla="*/ 1387 h 3272"/>
              <a:gd name="T34" fmla="*/ 4651 w 4953"/>
              <a:gd name="T35" fmla="*/ 1607 h 3272"/>
              <a:gd name="T36" fmla="*/ 4153 w 4953"/>
              <a:gd name="T37" fmla="*/ 2170 h 3272"/>
              <a:gd name="T38" fmla="*/ 3394 w 4953"/>
              <a:gd name="T39" fmla="*/ 2880 h 3272"/>
              <a:gd name="T40" fmla="*/ 3403 w 4953"/>
              <a:gd name="T41" fmla="*/ 2211 h 3272"/>
              <a:gd name="T42" fmla="*/ 3378 w 4953"/>
              <a:gd name="T43" fmla="*/ 2162 h 3272"/>
              <a:gd name="T44" fmla="*/ 3329 w 4953"/>
              <a:gd name="T45" fmla="*/ 2032 h 3272"/>
              <a:gd name="T46" fmla="*/ 139 w 4953"/>
              <a:gd name="T47" fmla="*/ 3060 h 3272"/>
              <a:gd name="T48" fmla="*/ 1297 w 4953"/>
              <a:gd name="T49" fmla="*/ 1395 h 3272"/>
              <a:gd name="T50" fmla="*/ 3248 w 4953"/>
              <a:gd name="T51" fmla="*/ 824 h 3272"/>
              <a:gd name="T52" fmla="*/ 3248 w 4953"/>
              <a:gd name="T53" fmla="*/ 832 h 3272"/>
              <a:gd name="T54" fmla="*/ 3362 w 4953"/>
              <a:gd name="T55" fmla="*/ 848 h 3272"/>
              <a:gd name="T56" fmla="*/ 3370 w 4953"/>
              <a:gd name="T57" fmla="*/ 808 h 3272"/>
              <a:gd name="T58" fmla="*/ 3394 w 4953"/>
              <a:gd name="T59" fmla="*/ 693 h 3272"/>
              <a:gd name="T60" fmla="*/ 3443 w 4953"/>
              <a:gd name="T61" fmla="*/ 302 h 3272"/>
              <a:gd name="T62" fmla="*/ 3460 w 4953"/>
              <a:gd name="T63" fmla="*/ 196 h 3272"/>
              <a:gd name="T64" fmla="*/ 3868 w 4953"/>
              <a:gd name="T65" fmla="*/ 579 h 3272"/>
              <a:gd name="T66" fmla="*/ 4570 w 4953"/>
              <a:gd name="T67" fmla="*/ 1330 h 3272"/>
              <a:gd name="T68" fmla="*/ 4651 w 4953"/>
              <a:gd name="T69" fmla="*/ 1607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3" h="3272">
                <a:moveTo>
                  <a:pt x="4920" y="1387"/>
                </a:moveTo>
                <a:cubicBezTo>
                  <a:pt x="4610" y="1126"/>
                  <a:pt x="4349" y="816"/>
                  <a:pt x="4072" y="522"/>
                </a:cubicBezTo>
                <a:cubicBezTo>
                  <a:pt x="3925" y="367"/>
                  <a:pt x="3696" y="57"/>
                  <a:pt x="3452" y="41"/>
                </a:cubicBezTo>
                <a:cubicBezTo>
                  <a:pt x="3435" y="16"/>
                  <a:pt x="3411" y="0"/>
                  <a:pt x="3354" y="8"/>
                </a:cubicBezTo>
                <a:cubicBezTo>
                  <a:pt x="3321" y="16"/>
                  <a:pt x="3297" y="41"/>
                  <a:pt x="3288" y="73"/>
                </a:cubicBezTo>
                <a:cubicBezTo>
                  <a:pt x="3239" y="261"/>
                  <a:pt x="3248" y="457"/>
                  <a:pt x="3248" y="653"/>
                </a:cubicBezTo>
                <a:cubicBezTo>
                  <a:pt x="2530" y="555"/>
                  <a:pt x="1689" y="914"/>
                  <a:pt x="1118" y="1297"/>
                </a:cubicBezTo>
                <a:cubicBezTo>
                  <a:pt x="490" y="1713"/>
                  <a:pt x="0" y="2407"/>
                  <a:pt x="8" y="3182"/>
                </a:cubicBezTo>
                <a:cubicBezTo>
                  <a:pt x="8" y="3215"/>
                  <a:pt x="33" y="3231"/>
                  <a:pt x="57" y="3239"/>
                </a:cubicBezTo>
                <a:cubicBezTo>
                  <a:pt x="82" y="3264"/>
                  <a:pt x="114" y="3272"/>
                  <a:pt x="147" y="3256"/>
                </a:cubicBezTo>
                <a:cubicBezTo>
                  <a:pt x="1093" y="2587"/>
                  <a:pt x="2081" y="1999"/>
                  <a:pt x="3280" y="2203"/>
                </a:cubicBezTo>
                <a:lnTo>
                  <a:pt x="3288" y="2203"/>
                </a:lnTo>
                <a:cubicBezTo>
                  <a:pt x="3215" y="2440"/>
                  <a:pt x="3207" y="2709"/>
                  <a:pt x="3207" y="2954"/>
                </a:cubicBezTo>
                <a:cubicBezTo>
                  <a:pt x="3207" y="3027"/>
                  <a:pt x="3272" y="3052"/>
                  <a:pt x="3321" y="3044"/>
                </a:cubicBezTo>
                <a:cubicBezTo>
                  <a:pt x="3346" y="3076"/>
                  <a:pt x="3403" y="3101"/>
                  <a:pt x="3443" y="3060"/>
                </a:cubicBezTo>
                <a:cubicBezTo>
                  <a:pt x="3982" y="2611"/>
                  <a:pt x="4570" y="2105"/>
                  <a:pt x="4929" y="1493"/>
                </a:cubicBezTo>
                <a:cubicBezTo>
                  <a:pt x="4953" y="1469"/>
                  <a:pt x="4953" y="1412"/>
                  <a:pt x="4920" y="1387"/>
                </a:cubicBezTo>
                <a:close/>
                <a:moveTo>
                  <a:pt x="4651" y="1607"/>
                </a:moveTo>
                <a:cubicBezTo>
                  <a:pt x="4512" y="1811"/>
                  <a:pt x="4333" y="1991"/>
                  <a:pt x="4153" y="2170"/>
                </a:cubicBezTo>
                <a:cubicBezTo>
                  <a:pt x="3909" y="2415"/>
                  <a:pt x="3631" y="2627"/>
                  <a:pt x="3394" y="2880"/>
                </a:cubicBezTo>
                <a:cubicBezTo>
                  <a:pt x="3394" y="2660"/>
                  <a:pt x="3386" y="2440"/>
                  <a:pt x="3403" y="2211"/>
                </a:cubicBezTo>
                <a:cubicBezTo>
                  <a:pt x="3403" y="2187"/>
                  <a:pt x="3394" y="2170"/>
                  <a:pt x="3378" y="2162"/>
                </a:cubicBezTo>
                <a:cubicBezTo>
                  <a:pt x="3403" y="2113"/>
                  <a:pt x="3394" y="2048"/>
                  <a:pt x="3329" y="2032"/>
                </a:cubicBezTo>
                <a:cubicBezTo>
                  <a:pt x="2146" y="1779"/>
                  <a:pt x="1053" y="2342"/>
                  <a:pt x="139" y="3060"/>
                </a:cubicBezTo>
                <a:cubicBezTo>
                  <a:pt x="261" y="2342"/>
                  <a:pt x="685" y="1803"/>
                  <a:pt x="1297" y="1395"/>
                </a:cubicBezTo>
                <a:cubicBezTo>
                  <a:pt x="1909" y="987"/>
                  <a:pt x="2546" y="906"/>
                  <a:pt x="3248" y="824"/>
                </a:cubicBezTo>
                <a:lnTo>
                  <a:pt x="3248" y="832"/>
                </a:lnTo>
                <a:cubicBezTo>
                  <a:pt x="3239" y="897"/>
                  <a:pt x="3346" y="906"/>
                  <a:pt x="3362" y="848"/>
                </a:cubicBezTo>
                <a:cubicBezTo>
                  <a:pt x="3362" y="832"/>
                  <a:pt x="3370" y="824"/>
                  <a:pt x="3370" y="808"/>
                </a:cubicBezTo>
                <a:cubicBezTo>
                  <a:pt x="3419" y="783"/>
                  <a:pt x="3435" y="718"/>
                  <a:pt x="3394" y="693"/>
                </a:cubicBezTo>
                <a:cubicBezTo>
                  <a:pt x="3419" y="563"/>
                  <a:pt x="3427" y="432"/>
                  <a:pt x="3443" y="302"/>
                </a:cubicBezTo>
                <a:cubicBezTo>
                  <a:pt x="3443" y="277"/>
                  <a:pt x="3452" y="236"/>
                  <a:pt x="3460" y="196"/>
                </a:cubicBezTo>
                <a:cubicBezTo>
                  <a:pt x="3566" y="334"/>
                  <a:pt x="3745" y="457"/>
                  <a:pt x="3868" y="579"/>
                </a:cubicBezTo>
                <a:cubicBezTo>
                  <a:pt x="4104" y="824"/>
                  <a:pt x="4325" y="1085"/>
                  <a:pt x="4570" y="1330"/>
                </a:cubicBezTo>
                <a:cubicBezTo>
                  <a:pt x="4700" y="1444"/>
                  <a:pt x="4757" y="1444"/>
                  <a:pt x="4651" y="16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urn-right-arrow_64616"/>
          <p:cNvSpPr>
            <a:spLocks noChangeAspect="1"/>
          </p:cNvSpPr>
          <p:nvPr/>
        </p:nvSpPr>
        <p:spPr bwMode="auto">
          <a:xfrm rot="13080000">
            <a:off x="9113373" y="2137039"/>
            <a:ext cx="609685" cy="402121"/>
          </a:xfrm>
          <a:custGeom>
            <a:avLst/>
            <a:gdLst>
              <a:gd name="T0" fmla="*/ 4920 w 4953"/>
              <a:gd name="T1" fmla="*/ 1387 h 3272"/>
              <a:gd name="T2" fmla="*/ 4072 w 4953"/>
              <a:gd name="T3" fmla="*/ 522 h 3272"/>
              <a:gd name="T4" fmla="*/ 3452 w 4953"/>
              <a:gd name="T5" fmla="*/ 41 h 3272"/>
              <a:gd name="T6" fmla="*/ 3354 w 4953"/>
              <a:gd name="T7" fmla="*/ 8 h 3272"/>
              <a:gd name="T8" fmla="*/ 3288 w 4953"/>
              <a:gd name="T9" fmla="*/ 73 h 3272"/>
              <a:gd name="T10" fmla="*/ 3248 w 4953"/>
              <a:gd name="T11" fmla="*/ 653 h 3272"/>
              <a:gd name="T12" fmla="*/ 1118 w 4953"/>
              <a:gd name="T13" fmla="*/ 1297 h 3272"/>
              <a:gd name="T14" fmla="*/ 8 w 4953"/>
              <a:gd name="T15" fmla="*/ 3182 h 3272"/>
              <a:gd name="T16" fmla="*/ 57 w 4953"/>
              <a:gd name="T17" fmla="*/ 3239 h 3272"/>
              <a:gd name="T18" fmla="*/ 147 w 4953"/>
              <a:gd name="T19" fmla="*/ 3256 h 3272"/>
              <a:gd name="T20" fmla="*/ 3280 w 4953"/>
              <a:gd name="T21" fmla="*/ 2203 h 3272"/>
              <a:gd name="T22" fmla="*/ 3288 w 4953"/>
              <a:gd name="T23" fmla="*/ 2203 h 3272"/>
              <a:gd name="T24" fmla="*/ 3207 w 4953"/>
              <a:gd name="T25" fmla="*/ 2954 h 3272"/>
              <a:gd name="T26" fmla="*/ 3321 w 4953"/>
              <a:gd name="T27" fmla="*/ 3044 h 3272"/>
              <a:gd name="T28" fmla="*/ 3443 w 4953"/>
              <a:gd name="T29" fmla="*/ 3060 h 3272"/>
              <a:gd name="T30" fmla="*/ 4929 w 4953"/>
              <a:gd name="T31" fmla="*/ 1493 h 3272"/>
              <a:gd name="T32" fmla="*/ 4920 w 4953"/>
              <a:gd name="T33" fmla="*/ 1387 h 3272"/>
              <a:gd name="T34" fmla="*/ 4651 w 4953"/>
              <a:gd name="T35" fmla="*/ 1607 h 3272"/>
              <a:gd name="T36" fmla="*/ 4153 w 4953"/>
              <a:gd name="T37" fmla="*/ 2170 h 3272"/>
              <a:gd name="T38" fmla="*/ 3394 w 4953"/>
              <a:gd name="T39" fmla="*/ 2880 h 3272"/>
              <a:gd name="T40" fmla="*/ 3403 w 4953"/>
              <a:gd name="T41" fmla="*/ 2211 h 3272"/>
              <a:gd name="T42" fmla="*/ 3378 w 4953"/>
              <a:gd name="T43" fmla="*/ 2162 h 3272"/>
              <a:gd name="T44" fmla="*/ 3329 w 4953"/>
              <a:gd name="T45" fmla="*/ 2032 h 3272"/>
              <a:gd name="T46" fmla="*/ 139 w 4953"/>
              <a:gd name="T47" fmla="*/ 3060 h 3272"/>
              <a:gd name="T48" fmla="*/ 1297 w 4953"/>
              <a:gd name="T49" fmla="*/ 1395 h 3272"/>
              <a:gd name="T50" fmla="*/ 3248 w 4953"/>
              <a:gd name="T51" fmla="*/ 824 h 3272"/>
              <a:gd name="T52" fmla="*/ 3248 w 4953"/>
              <a:gd name="T53" fmla="*/ 832 h 3272"/>
              <a:gd name="T54" fmla="*/ 3362 w 4953"/>
              <a:gd name="T55" fmla="*/ 848 h 3272"/>
              <a:gd name="T56" fmla="*/ 3370 w 4953"/>
              <a:gd name="T57" fmla="*/ 808 h 3272"/>
              <a:gd name="T58" fmla="*/ 3394 w 4953"/>
              <a:gd name="T59" fmla="*/ 693 h 3272"/>
              <a:gd name="T60" fmla="*/ 3443 w 4953"/>
              <a:gd name="T61" fmla="*/ 302 h 3272"/>
              <a:gd name="T62" fmla="*/ 3460 w 4953"/>
              <a:gd name="T63" fmla="*/ 196 h 3272"/>
              <a:gd name="T64" fmla="*/ 3868 w 4953"/>
              <a:gd name="T65" fmla="*/ 579 h 3272"/>
              <a:gd name="T66" fmla="*/ 4570 w 4953"/>
              <a:gd name="T67" fmla="*/ 1330 h 3272"/>
              <a:gd name="T68" fmla="*/ 4651 w 4953"/>
              <a:gd name="T69" fmla="*/ 1607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3" h="3272">
                <a:moveTo>
                  <a:pt x="4920" y="1387"/>
                </a:moveTo>
                <a:cubicBezTo>
                  <a:pt x="4610" y="1126"/>
                  <a:pt x="4349" y="816"/>
                  <a:pt x="4072" y="522"/>
                </a:cubicBezTo>
                <a:cubicBezTo>
                  <a:pt x="3925" y="367"/>
                  <a:pt x="3696" y="57"/>
                  <a:pt x="3452" y="41"/>
                </a:cubicBezTo>
                <a:cubicBezTo>
                  <a:pt x="3435" y="16"/>
                  <a:pt x="3411" y="0"/>
                  <a:pt x="3354" y="8"/>
                </a:cubicBezTo>
                <a:cubicBezTo>
                  <a:pt x="3321" y="16"/>
                  <a:pt x="3297" y="41"/>
                  <a:pt x="3288" y="73"/>
                </a:cubicBezTo>
                <a:cubicBezTo>
                  <a:pt x="3239" y="261"/>
                  <a:pt x="3248" y="457"/>
                  <a:pt x="3248" y="653"/>
                </a:cubicBezTo>
                <a:cubicBezTo>
                  <a:pt x="2530" y="555"/>
                  <a:pt x="1689" y="914"/>
                  <a:pt x="1118" y="1297"/>
                </a:cubicBezTo>
                <a:cubicBezTo>
                  <a:pt x="490" y="1713"/>
                  <a:pt x="0" y="2407"/>
                  <a:pt x="8" y="3182"/>
                </a:cubicBezTo>
                <a:cubicBezTo>
                  <a:pt x="8" y="3215"/>
                  <a:pt x="33" y="3231"/>
                  <a:pt x="57" y="3239"/>
                </a:cubicBezTo>
                <a:cubicBezTo>
                  <a:pt x="82" y="3264"/>
                  <a:pt x="114" y="3272"/>
                  <a:pt x="147" y="3256"/>
                </a:cubicBezTo>
                <a:cubicBezTo>
                  <a:pt x="1093" y="2587"/>
                  <a:pt x="2081" y="1999"/>
                  <a:pt x="3280" y="2203"/>
                </a:cubicBezTo>
                <a:lnTo>
                  <a:pt x="3288" y="2203"/>
                </a:lnTo>
                <a:cubicBezTo>
                  <a:pt x="3215" y="2440"/>
                  <a:pt x="3207" y="2709"/>
                  <a:pt x="3207" y="2954"/>
                </a:cubicBezTo>
                <a:cubicBezTo>
                  <a:pt x="3207" y="3027"/>
                  <a:pt x="3272" y="3052"/>
                  <a:pt x="3321" y="3044"/>
                </a:cubicBezTo>
                <a:cubicBezTo>
                  <a:pt x="3346" y="3076"/>
                  <a:pt x="3403" y="3101"/>
                  <a:pt x="3443" y="3060"/>
                </a:cubicBezTo>
                <a:cubicBezTo>
                  <a:pt x="3982" y="2611"/>
                  <a:pt x="4570" y="2105"/>
                  <a:pt x="4929" y="1493"/>
                </a:cubicBezTo>
                <a:cubicBezTo>
                  <a:pt x="4953" y="1469"/>
                  <a:pt x="4953" y="1412"/>
                  <a:pt x="4920" y="1387"/>
                </a:cubicBezTo>
                <a:close/>
                <a:moveTo>
                  <a:pt x="4651" y="1607"/>
                </a:moveTo>
                <a:cubicBezTo>
                  <a:pt x="4512" y="1811"/>
                  <a:pt x="4333" y="1991"/>
                  <a:pt x="4153" y="2170"/>
                </a:cubicBezTo>
                <a:cubicBezTo>
                  <a:pt x="3909" y="2415"/>
                  <a:pt x="3631" y="2627"/>
                  <a:pt x="3394" y="2880"/>
                </a:cubicBezTo>
                <a:cubicBezTo>
                  <a:pt x="3394" y="2660"/>
                  <a:pt x="3386" y="2440"/>
                  <a:pt x="3403" y="2211"/>
                </a:cubicBezTo>
                <a:cubicBezTo>
                  <a:pt x="3403" y="2187"/>
                  <a:pt x="3394" y="2170"/>
                  <a:pt x="3378" y="2162"/>
                </a:cubicBezTo>
                <a:cubicBezTo>
                  <a:pt x="3403" y="2113"/>
                  <a:pt x="3394" y="2048"/>
                  <a:pt x="3329" y="2032"/>
                </a:cubicBezTo>
                <a:cubicBezTo>
                  <a:pt x="2146" y="1779"/>
                  <a:pt x="1053" y="2342"/>
                  <a:pt x="139" y="3060"/>
                </a:cubicBezTo>
                <a:cubicBezTo>
                  <a:pt x="261" y="2342"/>
                  <a:pt x="685" y="1803"/>
                  <a:pt x="1297" y="1395"/>
                </a:cubicBezTo>
                <a:cubicBezTo>
                  <a:pt x="1909" y="987"/>
                  <a:pt x="2546" y="906"/>
                  <a:pt x="3248" y="824"/>
                </a:cubicBezTo>
                <a:lnTo>
                  <a:pt x="3248" y="832"/>
                </a:lnTo>
                <a:cubicBezTo>
                  <a:pt x="3239" y="897"/>
                  <a:pt x="3346" y="906"/>
                  <a:pt x="3362" y="848"/>
                </a:cubicBezTo>
                <a:cubicBezTo>
                  <a:pt x="3362" y="832"/>
                  <a:pt x="3370" y="824"/>
                  <a:pt x="3370" y="808"/>
                </a:cubicBezTo>
                <a:cubicBezTo>
                  <a:pt x="3419" y="783"/>
                  <a:pt x="3435" y="718"/>
                  <a:pt x="3394" y="693"/>
                </a:cubicBezTo>
                <a:cubicBezTo>
                  <a:pt x="3419" y="563"/>
                  <a:pt x="3427" y="432"/>
                  <a:pt x="3443" y="302"/>
                </a:cubicBezTo>
                <a:cubicBezTo>
                  <a:pt x="3443" y="277"/>
                  <a:pt x="3452" y="236"/>
                  <a:pt x="3460" y="196"/>
                </a:cubicBezTo>
                <a:cubicBezTo>
                  <a:pt x="3566" y="334"/>
                  <a:pt x="3745" y="457"/>
                  <a:pt x="3868" y="579"/>
                </a:cubicBezTo>
                <a:cubicBezTo>
                  <a:pt x="4104" y="824"/>
                  <a:pt x="4325" y="1085"/>
                  <a:pt x="4570" y="1330"/>
                </a:cubicBezTo>
                <a:cubicBezTo>
                  <a:pt x="4700" y="1444"/>
                  <a:pt x="4757" y="1444"/>
                  <a:pt x="4651" y="16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55765" y="68897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CA" altLang="zh-CN"/>
              <a:t>Beta Release</a:t>
            </a:r>
            <a:endParaRPr lang="en-CA" altLang="zh-CN"/>
          </a:p>
        </p:txBody>
      </p:sp>
      <p:sp>
        <p:nvSpPr>
          <p:cNvPr id="24" name="turn-right-arrow_64616"/>
          <p:cNvSpPr>
            <a:spLocks noChangeAspect="1"/>
          </p:cNvSpPr>
          <p:nvPr/>
        </p:nvSpPr>
        <p:spPr bwMode="auto">
          <a:xfrm rot="13680000">
            <a:off x="8499963" y="4113159"/>
            <a:ext cx="609685" cy="402121"/>
          </a:xfrm>
          <a:custGeom>
            <a:avLst/>
            <a:gdLst>
              <a:gd name="T0" fmla="*/ 4920 w 4953"/>
              <a:gd name="T1" fmla="*/ 1387 h 3272"/>
              <a:gd name="T2" fmla="*/ 4072 w 4953"/>
              <a:gd name="T3" fmla="*/ 522 h 3272"/>
              <a:gd name="T4" fmla="*/ 3452 w 4953"/>
              <a:gd name="T5" fmla="*/ 41 h 3272"/>
              <a:gd name="T6" fmla="*/ 3354 w 4953"/>
              <a:gd name="T7" fmla="*/ 8 h 3272"/>
              <a:gd name="T8" fmla="*/ 3288 w 4953"/>
              <a:gd name="T9" fmla="*/ 73 h 3272"/>
              <a:gd name="T10" fmla="*/ 3248 w 4953"/>
              <a:gd name="T11" fmla="*/ 653 h 3272"/>
              <a:gd name="T12" fmla="*/ 1118 w 4953"/>
              <a:gd name="T13" fmla="*/ 1297 h 3272"/>
              <a:gd name="T14" fmla="*/ 8 w 4953"/>
              <a:gd name="T15" fmla="*/ 3182 h 3272"/>
              <a:gd name="T16" fmla="*/ 57 w 4953"/>
              <a:gd name="T17" fmla="*/ 3239 h 3272"/>
              <a:gd name="T18" fmla="*/ 147 w 4953"/>
              <a:gd name="T19" fmla="*/ 3256 h 3272"/>
              <a:gd name="T20" fmla="*/ 3280 w 4953"/>
              <a:gd name="T21" fmla="*/ 2203 h 3272"/>
              <a:gd name="T22" fmla="*/ 3288 w 4953"/>
              <a:gd name="T23" fmla="*/ 2203 h 3272"/>
              <a:gd name="T24" fmla="*/ 3207 w 4953"/>
              <a:gd name="T25" fmla="*/ 2954 h 3272"/>
              <a:gd name="T26" fmla="*/ 3321 w 4953"/>
              <a:gd name="T27" fmla="*/ 3044 h 3272"/>
              <a:gd name="T28" fmla="*/ 3443 w 4953"/>
              <a:gd name="T29" fmla="*/ 3060 h 3272"/>
              <a:gd name="T30" fmla="*/ 4929 w 4953"/>
              <a:gd name="T31" fmla="*/ 1493 h 3272"/>
              <a:gd name="T32" fmla="*/ 4920 w 4953"/>
              <a:gd name="T33" fmla="*/ 1387 h 3272"/>
              <a:gd name="T34" fmla="*/ 4651 w 4953"/>
              <a:gd name="T35" fmla="*/ 1607 h 3272"/>
              <a:gd name="T36" fmla="*/ 4153 w 4953"/>
              <a:gd name="T37" fmla="*/ 2170 h 3272"/>
              <a:gd name="T38" fmla="*/ 3394 w 4953"/>
              <a:gd name="T39" fmla="*/ 2880 h 3272"/>
              <a:gd name="T40" fmla="*/ 3403 w 4953"/>
              <a:gd name="T41" fmla="*/ 2211 h 3272"/>
              <a:gd name="T42" fmla="*/ 3378 w 4953"/>
              <a:gd name="T43" fmla="*/ 2162 h 3272"/>
              <a:gd name="T44" fmla="*/ 3329 w 4953"/>
              <a:gd name="T45" fmla="*/ 2032 h 3272"/>
              <a:gd name="T46" fmla="*/ 139 w 4953"/>
              <a:gd name="T47" fmla="*/ 3060 h 3272"/>
              <a:gd name="T48" fmla="*/ 1297 w 4953"/>
              <a:gd name="T49" fmla="*/ 1395 h 3272"/>
              <a:gd name="T50" fmla="*/ 3248 w 4953"/>
              <a:gd name="T51" fmla="*/ 824 h 3272"/>
              <a:gd name="T52" fmla="*/ 3248 w 4953"/>
              <a:gd name="T53" fmla="*/ 832 h 3272"/>
              <a:gd name="T54" fmla="*/ 3362 w 4953"/>
              <a:gd name="T55" fmla="*/ 848 h 3272"/>
              <a:gd name="T56" fmla="*/ 3370 w 4953"/>
              <a:gd name="T57" fmla="*/ 808 h 3272"/>
              <a:gd name="T58" fmla="*/ 3394 w 4953"/>
              <a:gd name="T59" fmla="*/ 693 h 3272"/>
              <a:gd name="T60" fmla="*/ 3443 w 4953"/>
              <a:gd name="T61" fmla="*/ 302 h 3272"/>
              <a:gd name="T62" fmla="*/ 3460 w 4953"/>
              <a:gd name="T63" fmla="*/ 196 h 3272"/>
              <a:gd name="T64" fmla="*/ 3868 w 4953"/>
              <a:gd name="T65" fmla="*/ 579 h 3272"/>
              <a:gd name="T66" fmla="*/ 4570 w 4953"/>
              <a:gd name="T67" fmla="*/ 1330 h 3272"/>
              <a:gd name="T68" fmla="*/ 4651 w 4953"/>
              <a:gd name="T69" fmla="*/ 1607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53" h="3272">
                <a:moveTo>
                  <a:pt x="4920" y="1387"/>
                </a:moveTo>
                <a:cubicBezTo>
                  <a:pt x="4610" y="1126"/>
                  <a:pt x="4349" y="816"/>
                  <a:pt x="4072" y="522"/>
                </a:cubicBezTo>
                <a:cubicBezTo>
                  <a:pt x="3925" y="367"/>
                  <a:pt x="3696" y="57"/>
                  <a:pt x="3452" y="41"/>
                </a:cubicBezTo>
                <a:cubicBezTo>
                  <a:pt x="3435" y="16"/>
                  <a:pt x="3411" y="0"/>
                  <a:pt x="3354" y="8"/>
                </a:cubicBezTo>
                <a:cubicBezTo>
                  <a:pt x="3321" y="16"/>
                  <a:pt x="3297" y="41"/>
                  <a:pt x="3288" y="73"/>
                </a:cubicBezTo>
                <a:cubicBezTo>
                  <a:pt x="3239" y="261"/>
                  <a:pt x="3248" y="457"/>
                  <a:pt x="3248" y="653"/>
                </a:cubicBezTo>
                <a:cubicBezTo>
                  <a:pt x="2530" y="555"/>
                  <a:pt x="1689" y="914"/>
                  <a:pt x="1118" y="1297"/>
                </a:cubicBezTo>
                <a:cubicBezTo>
                  <a:pt x="490" y="1713"/>
                  <a:pt x="0" y="2407"/>
                  <a:pt x="8" y="3182"/>
                </a:cubicBezTo>
                <a:cubicBezTo>
                  <a:pt x="8" y="3215"/>
                  <a:pt x="33" y="3231"/>
                  <a:pt x="57" y="3239"/>
                </a:cubicBezTo>
                <a:cubicBezTo>
                  <a:pt x="82" y="3264"/>
                  <a:pt x="114" y="3272"/>
                  <a:pt x="147" y="3256"/>
                </a:cubicBezTo>
                <a:cubicBezTo>
                  <a:pt x="1093" y="2587"/>
                  <a:pt x="2081" y="1999"/>
                  <a:pt x="3280" y="2203"/>
                </a:cubicBezTo>
                <a:lnTo>
                  <a:pt x="3288" y="2203"/>
                </a:lnTo>
                <a:cubicBezTo>
                  <a:pt x="3215" y="2440"/>
                  <a:pt x="3207" y="2709"/>
                  <a:pt x="3207" y="2954"/>
                </a:cubicBezTo>
                <a:cubicBezTo>
                  <a:pt x="3207" y="3027"/>
                  <a:pt x="3272" y="3052"/>
                  <a:pt x="3321" y="3044"/>
                </a:cubicBezTo>
                <a:cubicBezTo>
                  <a:pt x="3346" y="3076"/>
                  <a:pt x="3403" y="3101"/>
                  <a:pt x="3443" y="3060"/>
                </a:cubicBezTo>
                <a:cubicBezTo>
                  <a:pt x="3982" y="2611"/>
                  <a:pt x="4570" y="2105"/>
                  <a:pt x="4929" y="1493"/>
                </a:cubicBezTo>
                <a:cubicBezTo>
                  <a:pt x="4953" y="1469"/>
                  <a:pt x="4953" y="1412"/>
                  <a:pt x="4920" y="1387"/>
                </a:cubicBezTo>
                <a:close/>
                <a:moveTo>
                  <a:pt x="4651" y="1607"/>
                </a:moveTo>
                <a:cubicBezTo>
                  <a:pt x="4512" y="1811"/>
                  <a:pt x="4333" y="1991"/>
                  <a:pt x="4153" y="2170"/>
                </a:cubicBezTo>
                <a:cubicBezTo>
                  <a:pt x="3909" y="2415"/>
                  <a:pt x="3631" y="2627"/>
                  <a:pt x="3394" y="2880"/>
                </a:cubicBezTo>
                <a:cubicBezTo>
                  <a:pt x="3394" y="2660"/>
                  <a:pt x="3386" y="2440"/>
                  <a:pt x="3403" y="2211"/>
                </a:cubicBezTo>
                <a:cubicBezTo>
                  <a:pt x="3403" y="2187"/>
                  <a:pt x="3394" y="2170"/>
                  <a:pt x="3378" y="2162"/>
                </a:cubicBezTo>
                <a:cubicBezTo>
                  <a:pt x="3403" y="2113"/>
                  <a:pt x="3394" y="2048"/>
                  <a:pt x="3329" y="2032"/>
                </a:cubicBezTo>
                <a:cubicBezTo>
                  <a:pt x="2146" y="1779"/>
                  <a:pt x="1053" y="2342"/>
                  <a:pt x="139" y="3060"/>
                </a:cubicBezTo>
                <a:cubicBezTo>
                  <a:pt x="261" y="2342"/>
                  <a:pt x="685" y="1803"/>
                  <a:pt x="1297" y="1395"/>
                </a:cubicBezTo>
                <a:cubicBezTo>
                  <a:pt x="1909" y="987"/>
                  <a:pt x="2546" y="906"/>
                  <a:pt x="3248" y="824"/>
                </a:cubicBezTo>
                <a:lnTo>
                  <a:pt x="3248" y="832"/>
                </a:lnTo>
                <a:cubicBezTo>
                  <a:pt x="3239" y="897"/>
                  <a:pt x="3346" y="906"/>
                  <a:pt x="3362" y="848"/>
                </a:cubicBezTo>
                <a:cubicBezTo>
                  <a:pt x="3362" y="832"/>
                  <a:pt x="3370" y="824"/>
                  <a:pt x="3370" y="808"/>
                </a:cubicBezTo>
                <a:cubicBezTo>
                  <a:pt x="3419" y="783"/>
                  <a:pt x="3435" y="718"/>
                  <a:pt x="3394" y="693"/>
                </a:cubicBezTo>
                <a:cubicBezTo>
                  <a:pt x="3419" y="563"/>
                  <a:pt x="3427" y="432"/>
                  <a:pt x="3443" y="302"/>
                </a:cubicBezTo>
                <a:cubicBezTo>
                  <a:pt x="3443" y="277"/>
                  <a:pt x="3452" y="236"/>
                  <a:pt x="3460" y="196"/>
                </a:cubicBezTo>
                <a:cubicBezTo>
                  <a:pt x="3566" y="334"/>
                  <a:pt x="3745" y="457"/>
                  <a:pt x="3868" y="579"/>
                </a:cubicBezTo>
                <a:cubicBezTo>
                  <a:pt x="4104" y="824"/>
                  <a:pt x="4325" y="1085"/>
                  <a:pt x="4570" y="1330"/>
                </a:cubicBezTo>
                <a:cubicBezTo>
                  <a:pt x="4700" y="1444"/>
                  <a:pt x="4757" y="1444"/>
                  <a:pt x="4651" y="16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58660" y="3116580"/>
            <a:ext cx="199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CA" altLang="zh-CN"/>
              <a:t>Final Release</a:t>
            </a:r>
            <a:endParaRPr lang="en-CA" altLang="zh-CN"/>
          </a:p>
        </p:txBody>
      </p: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6755765" y="1554480"/>
            <a:ext cx="210629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900"/>
              </a:lnSpc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aa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0" name="图片 29" descr="1ad790985f7dc81b7153134eba58d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32485" y="4582160"/>
            <a:ext cx="2069465" cy="1741170"/>
          </a:xfrm>
          <a:prstGeom prst="rect">
            <a:avLst/>
          </a:prstGeom>
        </p:spPr>
      </p:pic>
      <p:sp>
        <p:nvSpPr>
          <p:cNvPr id="32" name="logic-board-games_103231"/>
          <p:cNvSpPr>
            <a:spLocks noChangeAspect="1"/>
          </p:cNvSpPr>
          <p:nvPr/>
        </p:nvSpPr>
        <p:spPr bwMode="auto">
          <a:xfrm rot="19620000">
            <a:off x="781220" y="4153063"/>
            <a:ext cx="493128" cy="609685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88862 h 440259"/>
              <a:gd name="T47" fmla="*/ 88862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88862 h 440259"/>
              <a:gd name="T69" fmla="*/ 88862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24" h="5974">
                <a:moveTo>
                  <a:pt x="1726" y="3968"/>
                </a:moveTo>
                <a:lnTo>
                  <a:pt x="1726" y="4180"/>
                </a:lnTo>
                <a:cubicBezTo>
                  <a:pt x="1726" y="4269"/>
                  <a:pt x="1759" y="4351"/>
                  <a:pt x="1813" y="4413"/>
                </a:cubicBezTo>
                <a:lnTo>
                  <a:pt x="1813" y="5173"/>
                </a:lnTo>
                <a:cubicBezTo>
                  <a:pt x="1813" y="5349"/>
                  <a:pt x="1957" y="5492"/>
                  <a:pt x="2133" y="5492"/>
                </a:cubicBezTo>
                <a:lnTo>
                  <a:pt x="2691" y="5492"/>
                </a:lnTo>
                <a:cubicBezTo>
                  <a:pt x="2867" y="5492"/>
                  <a:pt x="3010" y="5349"/>
                  <a:pt x="3010" y="5173"/>
                </a:cubicBezTo>
                <a:lnTo>
                  <a:pt x="3010" y="4413"/>
                </a:lnTo>
                <a:cubicBezTo>
                  <a:pt x="3065" y="4351"/>
                  <a:pt x="3098" y="4269"/>
                  <a:pt x="3098" y="4180"/>
                </a:cubicBezTo>
                <a:lnTo>
                  <a:pt x="3098" y="3968"/>
                </a:lnTo>
                <a:cubicBezTo>
                  <a:pt x="3663" y="3702"/>
                  <a:pt x="4025" y="3138"/>
                  <a:pt x="4025" y="2508"/>
                </a:cubicBezTo>
                <a:cubicBezTo>
                  <a:pt x="4025" y="1618"/>
                  <a:pt x="3301" y="895"/>
                  <a:pt x="2412" y="895"/>
                </a:cubicBezTo>
                <a:cubicBezTo>
                  <a:pt x="1523" y="895"/>
                  <a:pt x="799" y="1618"/>
                  <a:pt x="799" y="2508"/>
                </a:cubicBezTo>
                <a:cubicBezTo>
                  <a:pt x="799" y="3138"/>
                  <a:pt x="1160" y="3702"/>
                  <a:pt x="1726" y="3968"/>
                </a:cubicBezTo>
                <a:close/>
                <a:moveTo>
                  <a:pt x="2770" y="5173"/>
                </a:moveTo>
                <a:cubicBezTo>
                  <a:pt x="2770" y="5216"/>
                  <a:pt x="2734" y="5252"/>
                  <a:pt x="2691" y="5252"/>
                </a:cubicBezTo>
                <a:lnTo>
                  <a:pt x="2133" y="5252"/>
                </a:lnTo>
                <a:cubicBezTo>
                  <a:pt x="2090" y="5252"/>
                  <a:pt x="2053" y="5216"/>
                  <a:pt x="2053" y="5173"/>
                </a:cubicBezTo>
                <a:lnTo>
                  <a:pt x="2053" y="5014"/>
                </a:lnTo>
                <a:lnTo>
                  <a:pt x="2451" y="5014"/>
                </a:lnTo>
                <a:cubicBezTo>
                  <a:pt x="2517" y="5014"/>
                  <a:pt x="2571" y="4960"/>
                  <a:pt x="2571" y="4894"/>
                </a:cubicBezTo>
                <a:cubicBezTo>
                  <a:pt x="2571" y="4828"/>
                  <a:pt x="2517" y="4774"/>
                  <a:pt x="2451" y="4774"/>
                </a:cubicBezTo>
                <a:lnTo>
                  <a:pt x="2053" y="4774"/>
                </a:lnTo>
                <a:lnTo>
                  <a:pt x="2053" y="4534"/>
                </a:lnTo>
                <a:cubicBezTo>
                  <a:pt x="2063" y="4535"/>
                  <a:pt x="2072" y="4536"/>
                  <a:pt x="2082" y="4536"/>
                </a:cubicBezTo>
                <a:lnTo>
                  <a:pt x="2742" y="4536"/>
                </a:lnTo>
                <a:cubicBezTo>
                  <a:pt x="2752" y="4536"/>
                  <a:pt x="2761" y="4535"/>
                  <a:pt x="2770" y="4534"/>
                </a:cubicBezTo>
                <a:lnTo>
                  <a:pt x="2770" y="5173"/>
                </a:lnTo>
                <a:close/>
                <a:moveTo>
                  <a:pt x="2412" y="1135"/>
                </a:moveTo>
                <a:cubicBezTo>
                  <a:pt x="3169" y="1135"/>
                  <a:pt x="3785" y="1751"/>
                  <a:pt x="3785" y="2508"/>
                </a:cubicBezTo>
                <a:cubicBezTo>
                  <a:pt x="3785" y="3067"/>
                  <a:pt x="3450" y="3566"/>
                  <a:pt x="2932" y="3778"/>
                </a:cubicBezTo>
                <a:cubicBezTo>
                  <a:pt x="2887" y="3797"/>
                  <a:pt x="2858" y="3840"/>
                  <a:pt x="2858" y="3889"/>
                </a:cubicBezTo>
                <a:lnTo>
                  <a:pt x="2858" y="4180"/>
                </a:lnTo>
                <a:cubicBezTo>
                  <a:pt x="2858" y="4244"/>
                  <a:pt x="2806" y="4296"/>
                  <a:pt x="2742" y="4296"/>
                </a:cubicBezTo>
                <a:lnTo>
                  <a:pt x="2082" y="4296"/>
                </a:lnTo>
                <a:cubicBezTo>
                  <a:pt x="2018" y="4296"/>
                  <a:pt x="1966" y="4244"/>
                  <a:pt x="1966" y="4180"/>
                </a:cubicBezTo>
                <a:lnTo>
                  <a:pt x="1966" y="3889"/>
                </a:lnTo>
                <a:cubicBezTo>
                  <a:pt x="1966" y="3840"/>
                  <a:pt x="1937" y="3797"/>
                  <a:pt x="1892" y="3778"/>
                </a:cubicBezTo>
                <a:cubicBezTo>
                  <a:pt x="1374" y="3566"/>
                  <a:pt x="1039" y="3067"/>
                  <a:pt x="1039" y="2508"/>
                </a:cubicBezTo>
                <a:cubicBezTo>
                  <a:pt x="1039" y="1751"/>
                  <a:pt x="1655" y="1135"/>
                  <a:pt x="2412" y="1135"/>
                </a:cubicBezTo>
                <a:close/>
                <a:moveTo>
                  <a:pt x="2292" y="453"/>
                </a:moveTo>
                <a:lnTo>
                  <a:pt x="2292" y="120"/>
                </a:lnTo>
                <a:cubicBezTo>
                  <a:pt x="2292" y="54"/>
                  <a:pt x="2346" y="0"/>
                  <a:pt x="2412" y="0"/>
                </a:cubicBezTo>
                <a:cubicBezTo>
                  <a:pt x="2478" y="0"/>
                  <a:pt x="2532" y="54"/>
                  <a:pt x="2532" y="120"/>
                </a:cubicBezTo>
                <a:lnTo>
                  <a:pt x="2532" y="453"/>
                </a:lnTo>
                <a:cubicBezTo>
                  <a:pt x="2532" y="519"/>
                  <a:pt x="2478" y="573"/>
                  <a:pt x="2412" y="573"/>
                </a:cubicBezTo>
                <a:cubicBezTo>
                  <a:pt x="2346" y="573"/>
                  <a:pt x="2292" y="519"/>
                  <a:pt x="2292" y="453"/>
                </a:cubicBezTo>
                <a:close/>
                <a:moveTo>
                  <a:pt x="2292" y="1561"/>
                </a:moveTo>
                <a:cubicBezTo>
                  <a:pt x="2292" y="1495"/>
                  <a:pt x="2346" y="1441"/>
                  <a:pt x="2412" y="1441"/>
                </a:cubicBezTo>
                <a:cubicBezTo>
                  <a:pt x="3033" y="1441"/>
                  <a:pt x="3539" y="1947"/>
                  <a:pt x="3539" y="2568"/>
                </a:cubicBezTo>
                <a:cubicBezTo>
                  <a:pt x="3539" y="2635"/>
                  <a:pt x="3485" y="2688"/>
                  <a:pt x="3419" y="2688"/>
                </a:cubicBezTo>
                <a:cubicBezTo>
                  <a:pt x="3353" y="2688"/>
                  <a:pt x="3299" y="2635"/>
                  <a:pt x="3299" y="2568"/>
                </a:cubicBezTo>
                <a:cubicBezTo>
                  <a:pt x="3299" y="2079"/>
                  <a:pt x="2901" y="1681"/>
                  <a:pt x="2412" y="1681"/>
                </a:cubicBezTo>
                <a:cubicBezTo>
                  <a:pt x="2346" y="1681"/>
                  <a:pt x="2292" y="1628"/>
                  <a:pt x="2292" y="1561"/>
                </a:cubicBezTo>
                <a:close/>
                <a:moveTo>
                  <a:pt x="4117" y="706"/>
                </a:moveTo>
                <a:cubicBezTo>
                  <a:pt x="4164" y="753"/>
                  <a:pt x="4164" y="829"/>
                  <a:pt x="4117" y="876"/>
                </a:cubicBezTo>
                <a:lnTo>
                  <a:pt x="3896" y="1098"/>
                </a:lnTo>
                <a:cubicBezTo>
                  <a:pt x="3873" y="1121"/>
                  <a:pt x="3842" y="1133"/>
                  <a:pt x="3811" y="1133"/>
                </a:cubicBezTo>
                <a:cubicBezTo>
                  <a:pt x="3781" y="1133"/>
                  <a:pt x="3750" y="1121"/>
                  <a:pt x="3726" y="1098"/>
                </a:cubicBezTo>
                <a:cubicBezTo>
                  <a:pt x="3680" y="1051"/>
                  <a:pt x="3680" y="975"/>
                  <a:pt x="3726" y="928"/>
                </a:cubicBezTo>
                <a:lnTo>
                  <a:pt x="3948" y="706"/>
                </a:lnTo>
                <a:cubicBezTo>
                  <a:pt x="3995" y="660"/>
                  <a:pt x="4071" y="660"/>
                  <a:pt x="4117" y="706"/>
                </a:cubicBezTo>
                <a:close/>
                <a:moveTo>
                  <a:pt x="4824" y="2412"/>
                </a:moveTo>
                <a:cubicBezTo>
                  <a:pt x="4824" y="2478"/>
                  <a:pt x="4770" y="2532"/>
                  <a:pt x="4704" y="2532"/>
                </a:cubicBezTo>
                <a:lnTo>
                  <a:pt x="4439" y="2532"/>
                </a:lnTo>
                <a:cubicBezTo>
                  <a:pt x="4373" y="2532"/>
                  <a:pt x="4319" y="2478"/>
                  <a:pt x="4319" y="2412"/>
                </a:cubicBezTo>
                <a:cubicBezTo>
                  <a:pt x="4319" y="2346"/>
                  <a:pt x="4373" y="2292"/>
                  <a:pt x="4439" y="2292"/>
                </a:cubicBezTo>
                <a:lnTo>
                  <a:pt x="4704" y="2292"/>
                </a:lnTo>
                <a:cubicBezTo>
                  <a:pt x="4770" y="2292"/>
                  <a:pt x="4824" y="2346"/>
                  <a:pt x="4824" y="2412"/>
                </a:cubicBezTo>
                <a:close/>
                <a:moveTo>
                  <a:pt x="4029" y="5487"/>
                </a:moveTo>
                <a:cubicBezTo>
                  <a:pt x="4029" y="5652"/>
                  <a:pt x="3855" y="5775"/>
                  <a:pt x="3499" y="5863"/>
                </a:cubicBezTo>
                <a:cubicBezTo>
                  <a:pt x="3207" y="5934"/>
                  <a:pt x="2821" y="5974"/>
                  <a:pt x="2412" y="5974"/>
                </a:cubicBezTo>
                <a:cubicBezTo>
                  <a:pt x="1978" y="5974"/>
                  <a:pt x="1561" y="5928"/>
                  <a:pt x="1268" y="5848"/>
                </a:cubicBezTo>
                <a:cubicBezTo>
                  <a:pt x="950" y="5761"/>
                  <a:pt x="795" y="5643"/>
                  <a:pt x="795" y="5487"/>
                </a:cubicBezTo>
                <a:cubicBezTo>
                  <a:pt x="795" y="5302"/>
                  <a:pt x="1009" y="5170"/>
                  <a:pt x="1450" y="5083"/>
                </a:cubicBezTo>
                <a:cubicBezTo>
                  <a:pt x="1515" y="5070"/>
                  <a:pt x="1578" y="5113"/>
                  <a:pt x="1591" y="5178"/>
                </a:cubicBezTo>
                <a:cubicBezTo>
                  <a:pt x="1603" y="5243"/>
                  <a:pt x="1561" y="5306"/>
                  <a:pt x="1496" y="5319"/>
                </a:cubicBezTo>
                <a:cubicBezTo>
                  <a:pt x="1189" y="5379"/>
                  <a:pt x="1069" y="5454"/>
                  <a:pt x="1040" y="5486"/>
                </a:cubicBezTo>
                <a:cubicBezTo>
                  <a:pt x="1059" y="5506"/>
                  <a:pt x="1125" y="5560"/>
                  <a:pt x="1331" y="5617"/>
                </a:cubicBezTo>
                <a:cubicBezTo>
                  <a:pt x="1605" y="5691"/>
                  <a:pt x="1999" y="5734"/>
                  <a:pt x="2412" y="5734"/>
                </a:cubicBezTo>
                <a:cubicBezTo>
                  <a:pt x="2773" y="5734"/>
                  <a:pt x="3118" y="5702"/>
                  <a:pt x="3385" y="5643"/>
                </a:cubicBezTo>
                <a:cubicBezTo>
                  <a:pt x="3676" y="5579"/>
                  <a:pt x="3762" y="5510"/>
                  <a:pt x="3784" y="5486"/>
                </a:cubicBezTo>
                <a:cubicBezTo>
                  <a:pt x="3754" y="5454"/>
                  <a:pt x="3635" y="5379"/>
                  <a:pt x="3328" y="5319"/>
                </a:cubicBezTo>
                <a:cubicBezTo>
                  <a:pt x="3263" y="5306"/>
                  <a:pt x="3220" y="5243"/>
                  <a:pt x="3233" y="5178"/>
                </a:cubicBezTo>
                <a:cubicBezTo>
                  <a:pt x="3246" y="5113"/>
                  <a:pt x="3309" y="5070"/>
                  <a:pt x="3374" y="5083"/>
                </a:cubicBezTo>
                <a:cubicBezTo>
                  <a:pt x="3815" y="5170"/>
                  <a:pt x="4029" y="5302"/>
                  <a:pt x="4029" y="5487"/>
                </a:cubicBezTo>
                <a:close/>
                <a:moveTo>
                  <a:pt x="928" y="1098"/>
                </a:moveTo>
                <a:lnTo>
                  <a:pt x="706" y="876"/>
                </a:lnTo>
                <a:cubicBezTo>
                  <a:pt x="660" y="829"/>
                  <a:pt x="660" y="753"/>
                  <a:pt x="706" y="706"/>
                </a:cubicBezTo>
                <a:cubicBezTo>
                  <a:pt x="753" y="660"/>
                  <a:pt x="829" y="660"/>
                  <a:pt x="876" y="706"/>
                </a:cubicBezTo>
                <a:lnTo>
                  <a:pt x="1098" y="928"/>
                </a:lnTo>
                <a:cubicBezTo>
                  <a:pt x="1144" y="975"/>
                  <a:pt x="1144" y="1051"/>
                  <a:pt x="1098" y="1098"/>
                </a:cubicBezTo>
                <a:cubicBezTo>
                  <a:pt x="1074" y="1121"/>
                  <a:pt x="1043" y="1133"/>
                  <a:pt x="1013" y="1133"/>
                </a:cubicBezTo>
                <a:cubicBezTo>
                  <a:pt x="982" y="1133"/>
                  <a:pt x="951" y="1121"/>
                  <a:pt x="928" y="1098"/>
                </a:cubicBezTo>
                <a:close/>
                <a:moveTo>
                  <a:pt x="505" y="2412"/>
                </a:moveTo>
                <a:cubicBezTo>
                  <a:pt x="505" y="2478"/>
                  <a:pt x="451" y="2532"/>
                  <a:pt x="385" y="2532"/>
                </a:cubicBezTo>
                <a:lnTo>
                  <a:pt x="120" y="2532"/>
                </a:lnTo>
                <a:cubicBezTo>
                  <a:pt x="54" y="2532"/>
                  <a:pt x="0" y="2478"/>
                  <a:pt x="0" y="2412"/>
                </a:cubicBezTo>
                <a:cubicBezTo>
                  <a:pt x="0" y="2346"/>
                  <a:pt x="54" y="2292"/>
                  <a:pt x="120" y="2292"/>
                </a:cubicBezTo>
                <a:lnTo>
                  <a:pt x="385" y="2292"/>
                </a:lnTo>
                <a:cubicBezTo>
                  <a:pt x="451" y="2292"/>
                  <a:pt x="505" y="2346"/>
                  <a:pt x="505" y="24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66"/>
          <p:cNvSpPr txBox="1">
            <a:spLocks noChangeArrowheads="1"/>
          </p:cNvSpPr>
          <p:nvPr/>
        </p:nvSpPr>
        <p:spPr bwMode="auto">
          <a:xfrm>
            <a:off x="3919220" y="4211955"/>
            <a:ext cx="2497455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All ghosts' AI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All items with their trigger event(except the puzzles).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Start screen and game over screen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Win event(Defeat the boss) 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6364605" y="3484880"/>
            <a:ext cx="249745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Complete UI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Complete Tutorial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Test everthing and fix bugs. 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66"/>
          <p:cNvSpPr txBox="1">
            <a:spLocks noChangeArrowheads="1"/>
          </p:cNvSpPr>
          <p:nvPr/>
        </p:nvSpPr>
        <p:spPr bwMode="auto">
          <a:xfrm>
            <a:off x="6755765" y="1008380"/>
            <a:ext cx="249745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Audios with audio trigger events.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Puzzles and solutions.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Complete models in the map.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Scoring System</a:t>
            </a:r>
            <a:endParaRPr lang="en-US" altLang="zh-CN" sz="16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43050" y="2515870"/>
            <a:ext cx="9110345" cy="2122806"/>
            <a:chOff x="4711413" y="2875002"/>
            <a:chExt cx="2649778" cy="1988867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98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altLang="zh-CN" sz="6600" smtClean="0">
                  <a:cs typeface="+mn-ea"/>
                  <a:sym typeface="+mn-lt"/>
                </a:rPr>
                <a:t>Thank You For Watching</a:t>
              </a:r>
              <a:endParaRPr lang="en-CA" altLang="zh-CN" sz="6600" smtClean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6555" y="32320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https://cdn.discordapp.com/attachments/539252745258008586/540291585363935328/1ad790985f7dc81b7153134eba58dc2.png</a:t>
            </a: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0870" y="831215"/>
            <a:ext cx="3250565" cy="1038860"/>
            <a:chOff x="4692163" y="2858494"/>
            <a:chExt cx="2707528" cy="1623127"/>
          </a:xfrm>
        </p:grpSpPr>
        <p:sp>
          <p:nvSpPr>
            <p:cNvPr id="6" name="文本框 5"/>
            <p:cNvSpPr txBox="1"/>
            <p:nvPr/>
          </p:nvSpPr>
          <p:spPr>
            <a:xfrm>
              <a:off x="4958198" y="2858494"/>
              <a:ext cx="2117045" cy="1623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70000"/>
                </a:lnSpc>
              </a:pPr>
              <a:r>
                <a:rPr lang="en-CA" altLang="zh-CN" sz="4400">
                  <a:cs typeface="+mn-ea"/>
                  <a:sym typeface="+mn-lt"/>
                </a:rPr>
                <a:t>Frozen</a:t>
              </a:r>
              <a:endParaRPr lang="en-CA" altLang="zh-CN" sz="4400">
                <a:cs typeface="+mn-ea"/>
                <a:sym typeface="+mn-lt"/>
              </a:endParaRPr>
            </a:p>
            <a:p>
              <a:pPr lvl="0" algn="ctr">
                <a:lnSpc>
                  <a:spcPct val="70000"/>
                </a:lnSpc>
              </a:pPr>
              <a:r>
                <a:rPr lang="en-CA" altLang="zh-CN" sz="4400">
                  <a:cs typeface="+mn-ea"/>
                  <a:sym typeface="+mn-lt"/>
                </a:rPr>
                <a:t>Frog</a:t>
              </a:r>
              <a:endParaRPr lang="en-CA" altLang="zh-CN" sz="440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996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69216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3be2b5ad8b5dd7fa2f91b3e2ff350ad"/>
          <p:cNvPicPr>
            <a:picLocks noChangeAspect="1"/>
          </p:cNvPicPr>
          <p:nvPr/>
        </p:nvPicPr>
        <p:blipFill>
          <a:blip r:embed="rId1"/>
          <a:srcRect l="-1307" t="864" r="305" b="8582"/>
          <a:stretch>
            <a:fillRect/>
          </a:stretch>
        </p:blipFill>
        <p:spPr>
          <a:xfrm>
            <a:off x="3133090" y="1863725"/>
            <a:ext cx="1472565" cy="2131695"/>
          </a:xfrm>
          <a:prstGeom prst="rect">
            <a:avLst/>
          </a:prstGeom>
        </p:spPr>
      </p:pic>
      <p:pic>
        <p:nvPicPr>
          <p:cNvPr id="12" name="图片 11" descr="4c81d8738df8050d4f48fc372fde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4371975"/>
            <a:ext cx="1280160" cy="1885315"/>
          </a:xfrm>
          <a:prstGeom prst="rect">
            <a:avLst/>
          </a:prstGeom>
        </p:spPr>
      </p:pic>
      <p:pic>
        <p:nvPicPr>
          <p:cNvPr id="13" name="图片 12" descr="d91a0ed038882c7af78ca3b8e1d1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" y="1871980"/>
            <a:ext cx="1506220" cy="2122805"/>
          </a:xfrm>
          <a:prstGeom prst="rect">
            <a:avLst/>
          </a:prstGeom>
        </p:spPr>
      </p:pic>
      <p:pic>
        <p:nvPicPr>
          <p:cNvPr id="14" name="图片 13" descr="561ae3f947873eedfe979d0ca0468d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865" y="1884680"/>
            <a:ext cx="1582420" cy="2110105"/>
          </a:xfrm>
          <a:prstGeom prst="rect">
            <a:avLst/>
          </a:prstGeom>
        </p:spPr>
      </p:pic>
      <p:pic>
        <p:nvPicPr>
          <p:cNvPr id="15" name="图片 14" descr="33ec20a2300ae4617a0cc3944001cc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815" y="1894840"/>
            <a:ext cx="1584325" cy="2110105"/>
          </a:xfrm>
          <a:prstGeom prst="rect">
            <a:avLst/>
          </a:prstGeom>
        </p:spPr>
      </p:pic>
      <p:pic>
        <p:nvPicPr>
          <p:cNvPr id="16" name="图片 15" descr="1ad790985f7dc81b7153134eba58dc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660" y="4640580"/>
            <a:ext cx="2069465" cy="1741170"/>
          </a:xfrm>
          <a:prstGeom prst="rect">
            <a:avLst/>
          </a:prstGeom>
        </p:spPr>
      </p:pic>
      <p:pic>
        <p:nvPicPr>
          <p:cNvPr id="17" name="图片 16" descr="d306565eb5e7003860a07d495848c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055" y="1884680"/>
            <a:ext cx="1597660" cy="21310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5835" y="1504315"/>
            <a:ext cx="192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Xian Zhang, AS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010535" y="1495425"/>
            <a:ext cx="170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Ao Li, SE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298440" y="4077335"/>
            <a:ext cx="1598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Run Wu, 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409815" y="1495425"/>
            <a:ext cx="178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YuYang Ma, GD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70365" y="1504315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Guanwu Chen, PM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157730" y="5888990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Yang Gu, QA</a:t>
            </a:r>
            <a:endParaRPr lang="en-US" altLang="zh-CN"/>
          </a:p>
        </p:txBody>
      </p:sp>
      <p:sp>
        <p:nvSpPr>
          <p:cNvPr id="37" name="question_222333"/>
          <p:cNvSpPr>
            <a:spLocks noChangeAspect="1"/>
          </p:cNvSpPr>
          <p:nvPr/>
        </p:nvSpPr>
        <p:spPr bwMode="auto">
          <a:xfrm rot="2640000">
            <a:off x="11012214" y="4195220"/>
            <a:ext cx="368873" cy="609685"/>
          </a:xfrm>
          <a:custGeom>
            <a:avLst/>
            <a:gdLst>
              <a:gd name="connsiteX0" fmla="*/ 183540 w 367081"/>
              <a:gd name="connsiteY0" fmla="*/ 532440 h 606722"/>
              <a:gd name="connsiteX1" fmla="*/ 164934 w 367081"/>
              <a:gd name="connsiteY1" fmla="*/ 551011 h 606722"/>
              <a:gd name="connsiteX2" fmla="*/ 183540 w 367081"/>
              <a:gd name="connsiteY2" fmla="*/ 569581 h 606722"/>
              <a:gd name="connsiteX3" fmla="*/ 202146 w 367081"/>
              <a:gd name="connsiteY3" fmla="*/ 551011 h 606722"/>
              <a:gd name="connsiteX4" fmla="*/ 183540 w 367081"/>
              <a:gd name="connsiteY4" fmla="*/ 532440 h 606722"/>
              <a:gd name="connsiteX5" fmla="*/ 183540 w 367081"/>
              <a:gd name="connsiteY5" fmla="*/ 495299 h 606722"/>
              <a:gd name="connsiteX6" fmla="*/ 239357 w 367081"/>
              <a:gd name="connsiteY6" fmla="*/ 551011 h 606722"/>
              <a:gd name="connsiteX7" fmla="*/ 183540 w 367081"/>
              <a:gd name="connsiteY7" fmla="*/ 606722 h 606722"/>
              <a:gd name="connsiteX8" fmla="*/ 127723 w 367081"/>
              <a:gd name="connsiteY8" fmla="*/ 551011 h 606722"/>
              <a:gd name="connsiteX9" fmla="*/ 183540 w 367081"/>
              <a:gd name="connsiteY9" fmla="*/ 495299 h 606722"/>
              <a:gd name="connsiteX10" fmla="*/ 183541 w 367081"/>
              <a:gd name="connsiteY10" fmla="*/ 37147 h 606722"/>
              <a:gd name="connsiteX11" fmla="*/ 38453 w 367081"/>
              <a:gd name="connsiteY11" fmla="*/ 164671 h 606722"/>
              <a:gd name="connsiteX12" fmla="*/ 76015 w 367081"/>
              <a:gd name="connsiteY12" fmla="*/ 164671 h 606722"/>
              <a:gd name="connsiteX13" fmla="*/ 183541 w 367081"/>
              <a:gd name="connsiteY13" fmla="*/ 74293 h 606722"/>
              <a:gd name="connsiteX14" fmla="*/ 292668 w 367081"/>
              <a:gd name="connsiteY14" fmla="*/ 183244 h 606722"/>
              <a:gd name="connsiteX15" fmla="*/ 260713 w 367081"/>
              <a:gd name="connsiteY15" fmla="*/ 260292 h 606722"/>
              <a:gd name="connsiteX16" fmla="*/ 170901 w 367081"/>
              <a:gd name="connsiteY16" fmla="*/ 344983 h 606722"/>
              <a:gd name="connsiteX17" fmla="*/ 164937 w 367081"/>
              <a:gd name="connsiteY17" fmla="*/ 350493 h 606722"/>
              <a:gd name="connsiteX18" fmla="*/ 164937 w 367081"/>
              <a:gd name="connsiteY18" fmla="*/ 420964 h 606722"/>
              <a:gd name="connsiteX19" fmla="*/ 202144 w 367081"/>
              <a:gd name="connsiteY19" fmla="*/ 420964 h 606722"/>
              <a:gd name="connsiteX20" fmla="*/ 202144 w 367081"/>
              <a:gd name="connsiteY20" fmla="*/ 366667 h 606722"/>
              <a:gd name="connsiteX21" fmla="*/ 208108 w 367081"/>
              <a:gd name="connsiteY21" fmla="*/ 361157 h 606722"/>
              <a:gd name="connsiteX22" fmla="*/ 287060 w 367081"/>
              <a:gd name="connsiteY22" fmla="*/ 286508 h 606722"/>
              <a:gd name="connsiteX23" fmla="*/ 329874 w 367081"/>
              <a:gd name="connsiteY23" fmla="*/ 183244 h 606722"/>
              <a:gd name="connsiteX24" fmla="*/ 183541 w 367081"/>
              <a:gd name="connsiteY24" fmla="*/ 37147 h 606722"/>
              <a:gd name="connsiteX25" fmla="*/ 183541 w 367081"/>
              <a:gd name="connsiteY25" fmla="*/ 0 h 606722"/>
              <a:gd name="connsiteX26" fmla="*/ 367081 w 367081"/>
              <a:gd name="connsiteY26" fmla="*/ 183244 h 606722"/>
              <a:gd name="connsiteX27" fmla="*/ 313318 w 367081"/>
              <a:gd name="connsiteY27" fmla="*/ 312813 h 606722"/>
              <a:gd name="connsiteX28" fmla="*/ 239350 w 367081"/>
              <a:gd name="connsiteY28" fmla="*/ 382840 h 606722"/>
              <a:gd name="connsiteX29" fmla="*/ 239350 w 367081"/>
              <a:gd name="connsiteY29" fmla="*/ 458111 h 606722"/>
              <a:gd name="connsiteX30" fmla="*/ 127731 w 367081"/>
              <a:gd name="connsiteY30" fmla="*/ 458111 h 606722"/>
              <a:gd name="connsiteX31" fmla="*/ 127731 w 367081"/>
              <a:gd name="connsiteY31" fmla="*/ 334230 h 606722"/>
              <a:gd name="connsiteX32" fmla="*/ 145622 w 367081"/>
              <a:gd name="connsiteY32" fmla="*/ 317701 h 606722"/>
              <a:gd name="connsiteX33" fmla="*/ 234455 w 367081"/>
              <a:gd name="connsiteY33" fmla="*/ 233988 h 606722"/>
              <a:gd name="connsiteX34" fmla="*/ 255461 w 367081"/>
              <a:gd name="connsiteY34" fmla="*/ 183244 h 606722"/>
              <a:gd name="connsiteX35" fmla="*/ 183541 w 367081"/>
              <a:gd name="connsiteY35" fmla="*/ 111440 h 606722"/>
              <a:gd name="connsiteX36" fmla="*/ 111620 w 367081"/>
              <a:gd name="connsiteY36" fmla="*/ 183244 h 606722"/>
              <a:gd name="connsiteX37" fmla="*/ 111620 w 367081"/>
              <a:gd name="connsiteY37" fmla="*/ 201818 h 606722"/>
              <a:gd name="connsiteX38" fmla="*/ 0 w 367081"/>
              <a:gd name="connsiteY38" fmla="*/ 201818 h 606722"/>
              <a:gd name="connsiteX39" fmla="*/ 0 w 367081"/>
              <a:gd name="connsiteY39" fmla="*/ 183244 h 606722"/>
              <a:gd name="connsiteX40" fmla="*/ 183541 w 367081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67081" h="606722">
                <a:moveTo>
                  <a:pt x="183540" y="532440"/>
                </a:moveTo>
                <a:cubicBezTo>
                  <a:pt x="173302" y="532440"/>
                  <a:pt x="164934" y="540792"/>
                  <a:pt x="164934" y="551011"/>
                </a:cubicBezTo>
                <a:cubicBezTo>
                  <a:pt x="164934" y="561229"/>
                  <a:pt x="173302" y="569581"/>
                  <a:pt x="183540" y="569581"/>
                </a:cubicBezTo>
                <a:cubicBezTo>
                  <a:pt x="193867" y="569581"/>
                  <a:pt x="202146" y="561229"/>
                  <a:pt x="202146" y="551011"/>
                </a:cubicBezTo>
                <a:cubicBezTo>
                  <a:pt x="202146" y="540703"/>
                  <a:pt x="193867" y="532440"/>
                  <a:pt x="183540" y="532440"/>
                </a:cubicBezTo>
                <a:close/>
                <a:moveTo>
                  <a:pt x="183540" y="495299"/>
                </a:moveTo>
                <a:cubicBezTo>
                  <a:pt x="214342" y="495299"/>
                  <a:pt x="239357" y="520267"/>
                  <a:pt x="239357" y="551011"/>
                </a:cubicBezTo>
                <a:cubicBezTo>
                  <a:pt x="239357" y="581665"/>
                  <a:pt x="214342" y="606722"/>
                  <a:pt x="183540" y="606722"/>
                </a:cubicBezTo>
                <a:cubicBezTo>
                  <a:pt x="152827" y="606722"/>
                  <a:pt x="127723" y="581665"/>
                  <a:pt x="127723" y="551011"/>
                </a:cubicBezTo>
                <a:cubicBezTo>
                  <a:pt x="127723" y="520267"/>
                  <a:pt x="152827" y="495299"/>
                  <a:pt x="183540" y="495299"/>
                </a:cubicBezTo>
                <a:close/>
                <a:moveTo>
                  <a:pt x="183541" y="37147"/>
                </a:moveTo>
                <a:cubicBezTo>
                  <a:pt x="109216" y="37147"/>
                  <a:pt x="47621" y="92866"/>
                  <a:pt x="38453" y="164671"/>
                </a:cubicBezTo>
                <a:lnTo>
                  <a:pt x="76015" y="164671"/>
                </a:lnTo>
                <a:cubicBezTo>
                  <a:pt x="84916" y="113395"/>
                  <a:pt x="129778" y="74293"/>
                  <a:pt x="183541" y="74293"/>
                </a:cubicBezTo>
                <a:cubicBezTo>
                  <a:pt x="243712" y="74293"/>
                  <a:pt x="292668" y="123170"/>
                  <a:pt x="292668" y="183244"/>
                </a:cubicBezTo>
                <a:cubicBezTo>
                  <a:pt x="292668" y="212304"/>
                  <a:pt x="281364" y="239675"/>
                  <a:pt x="260713" y="260292"/>
                </a:cubicBezTo>
                <a:cubicBezTo>
                  <a:pt x="238282" y="282776"/>
                  <a:pt x="171613" y="344361"/>
                  <a:pt x="170901" y="344983"/>
                </a:cubicBezTo>
                <a:lnTo>
                  <a:pt x="164937" y="350493"/>
                </a:lnTo>
                <a:lnTo>
                  <a:pt x="164937" y="420964"/>
                </a:lnTo>
                <a:lnTo>
                  <a:pt x="202144" y="420964"/>
                </a:lnTo>
                <a:lnTo>
                  <a:pt x="202144" y="366667"/>
                </a:lnTo>
                <a:lnTo>
                  <a:pt x="208108" y="361157"/>
                </a:lnTo>
                <a:cubicBezTo>
                  <a:pt x="225910" y="344627"/>
                  <a:pt x="269258" y="304282"/>
                  <a:pt x="287060" y="286508"/>
                </a:cubicBezTo>
                <a:cubicBezTo>
                  <a:pt x="314654" y="258959"/>
                  <a:pt x="329874" y="222257"/>
                  <a:pt x="329874" y="183244"/>
                </a:cubicBezTo>
                <a:cubicBezTo>
                  <a:pt x="329874" y="102642"/>
                  <a:pt x="264273" y="37147"/>
                  <a:pt x="183541" y="37147"/>
                </a:cubicBezTo>
                <a:close/>
                <a:moveTo>
                  <a:pt x="183541" y="0"/>
                </a:moveTo>
                <a:cubicBezTo>
                  <a:pt x="284746" y="0"/>
                  <a:pt x="367081" y="82202"/>
                  <a:pt x="367081" y="183244"/>
                </a:cubicBezTo>
                <a:cubicBezTo>
                  <a:pt x="367081" y="232210"/>
                  <a:pt x="348033" y="278155"/>
                  <a:pt x="313318" y="312813"/>
                </a:cubicBezTo>
                <a:cubicBezTo>
                  <a:pt x="297296" y="328809"/>
                  <a:pt x="262315" y="361601"/>
                  <a:pt x="239350" y="382840"/>
                </a:cubicBezTo>
                <a:lnTo>
                  <a:pt x="239350" y="458111"/>
                </a:lnTo>
                <a:lnTo>
                  <a:pt x="127731" y="458111"/>
                </a:lnTo>
                <a:lnTo>
                  <a:pt x="127731" y="334230"/>
                </a:lnTo>
                <a:lnTo>
                  <a:pt x="145622" y="317701"/>
                </a:lnTo>
                <a:cubicBezTo>
                  <a:pt x="146334" y="317079"/>
                  <a:pt x="212469" y="255938"/>
                  <a:pt x="234455" y="233988"/>
                </a:cubicBezTo>
                <a:cubicBezTo>
                  <a:pt x="247984" y="220480"/>
                  <a:pt x="255461" y="202440"/>
                  <a:pt x="255461" y="183244"/>
                </a:cubicBezTo>
                <a:cubicBezTo>
                  <a:pt x="255461" y="143610"/>
                  <a:pt x="223239" y="111440"/>
                  <a:pt x="183541" y="111440"/>
                </a:cubicBezTo>
                <a:cubicBezTo>
                  <a:pt x="143931" y="111440"/>
                  <a:pt x="111620" y="143610"/>
                  <a:pt x="111620" y="183244"/>
                </a:cubicBezTo>
                <a:lnTo>
                  <a:pt x="111620" y="201818"/>
                </a:lnTo>
                <a:lnTo>
                  <a:pt x="0" y="201818"/>
                </a:lnTo>
                <a:lnTo>
                  <a:pt x="0" y="183244"/>
                </a:lnTo>
                <a:cubicBezTo>
                  <a:pt x="0" y="82202"/>
                  <a:pt x="82335" y="0"/>
                  <a:pt x="18354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p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96412" y="1771075"/>
            <a:ext cx="3712866" cy="3824605"/>
            <a:chOff x="1710034" y="1771075"/>
            <a:chExt cx="3712866" cy="3824605"/>
          </a:xfrm>
        </p:grpSpPr>
        <p:sp>
          <p:nvSpPr>
            <p:cNvPr id="8" name="文本框 7"/>
            <p:cNvSpPr txBox="1"/>
            <p:nvPr/>
          </p:nvSpPr>
          <p:spPr>
            <a:xfrm>
              <a:off x="2138830" y="4057368"/>
              <a:ext cx="2835125" cy="437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lvl="2" algn="dist"/>
              <a:r>
                <a:rPr lang="en-CA" altLang="zh-CN" sz="22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MDA</a:t>
              </a:r>
              <a:endParaRPr lang="en-CA" altLang="zh-CN" sz="22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87775" y="5120854"/>
              <a:ext cx="28351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en-CA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Planning</a:t>
              </a:r>
              <a:endPara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09729" y="1771075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800" smtClean="0">
                  <a:solidFill>
                    <a:prstClr val="black"/>
                  </a:solidFill>
                  <a:cs typeface="+mn-ea"/>
                  <a:sym typeface="+mn-lt"/>
                </a:rPr>
                <a:t>I</a:t>
              </a:r>
              <a:endParaRPr lang="en-CA" altLang="zh-CN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359118" y="1853280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1823770" y="2872169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800" smtClean="0">
                  <a:solidFill>
                    <a:prstClr val="black"/>
                  </a:solidFill>
                  <a:cs typeface="+mn-ea"/>
                  <a:sym typeface="+mn-lt"/>
                </a:rPr>
                <a:t>II</a:t>
              </a:r>
              <a:endParaRPr lang="en-CA" altLang="zh-CN" sz="2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7811" y="3973263"/>
              <a:ext cx="48037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800" smtClean="0">
                  <a:solidFill>
                    <a:prstClr val="black"/>
                  </a:solidFill>
                  <a:cs typeface="+mn-ea"/>
                  <a:sym typeface="+mn-lt"/>
                </a:rPr>
                <a:t>III</a:t>
              </a:r>
              <a:endParaRPr lang="en-CA" altLang="zh-CN" sz="28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10034" y="5073710"/>
              <a:ext cx="7353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CA" altLang="zh-CN" sz="2800" smtClean="0">
                  <a:solidFill>
                    <a:prstClr val="black"/>
                  </a:solidFill>
                  <a:cs typeface="+mn-ea"/>
                  <a:sym typeface="+mn-lt"/>
                </a:rPr>
                <a:t>IV</a:t>
              </a:r>
              <a:endParaRPr lang="en-CA" altLang="zh-CN" sz="28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378599" y="296667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2396062" y="406094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404018" y="5146254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2586969" y="1831400"/>
              <a:ext cx="28359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en-CA" sz="20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Influences</a:t>
              </a:r>
              <a:endParaRPr lang="en-CA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87775" y="2933659"/>
              <a:ext cx="28351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en-CA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Game Overview</a:t>
              </a:r>
              <a:endParaRPr lang="en-CA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12766" y="2477041"/>
            <a:ext cx="1637045" cy="1981200"/>
            <a:chOff x="8546228" y="2477041"/>
            <a:chExt cx="1637045" cy="1981200"/>
          </a:xfrm>
        </p:grpSpPr>
        <p:sp>
          <p:nvSpPr>
            <p:cNvPr id="5" name="文本框 4"/>
            <p:cNvSpPr txBox="1"/>
            <p:nvPr/>
          </p:nvSpPr>
          <p:spPr>
            <a:xfrm rot="16200000">
              <a:off x="9058045" y="2661277"/>
              <a:ext cx="613410" cy="16370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CA" altLang="zh-CN" sz="280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Contents</a:t>
              </a:r>
              <a:endParaRPr lang="en-CA" altLang="zh-CN" sz="2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820436" y="24770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20436" y="44582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6555" y="34289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5770"/>
            <a:ext cx="5083082" cy="706755"/>
            <a:chOff x="3819618" y="3125770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4052296" y="3125770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4000" smtClean="0">
                  <a:solidFill>
                    <a:prstClr val="black"/>
                  </a:solidFill>
                  <a:cs typeface="+mn-ea"/>
                  <a:sym typeface="+mn-lt"/>
                </a:rPr>
                <a:t>I</a:t>
              </a:r>
              <a:endParaRPr lang="en-CA" altLang="zh-CN" sz="40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CA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Influences</a:t>
              </a:r>
              <a:endParaRPr lang="en-CA" sz="2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4650" y="32320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8985" y="1896291"/>
            <a:ext cx="1569660" cy="34544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Outlast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07050" y="3404416"/>
            <a:ext cx="1569660" cy="34544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CA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Paper Dolls</a:t>
            </a:r>
            <a:endParaRPr lang="en-CA" altLang="zh-CN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lt"/>
            </a:endParaRPr>
          </a:p>
        </p:txBody>
      </p:sp>
      <p:pic>
        <p:nvPicPr>
          <p:cNvPr id="3" name="图片 2" descr="2593a335c60b0342b37d45dbdca93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2375535"/>
            <a:ext cx="3371850" cy="2108200"/>
          </a:xfrm>
          <a:prstGeom prst="rect">
            <a:avLst/>
          </a:prstGeom>
        </p:spPr>
      </p:pic>
      <p:pic>
        <p:nvPicPr>
          <p:cNvPr id="8" name="图片 7" descr="29983f1eda6384feab92b5449aed69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40" y="3966210"/>
            <a:ext cx="3220720" cy="1941195"/>
          </a:xfrm>
          <a:prstGeom prst="rect">
            <a:avLst/>
          </a:prstGeom>
        </p:spPr>
      </p:pic>
      <p:pic>
        <p:nvPicPr>
          <p:cNvPr id="12" name="图片 11" descr="bad5928eea094f91a7f204bfb0b24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879475"/>
            <a:ext cx="3698875" cy="21532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15340" y="3212465"/>
            <a:ext cx="2107565" cy="31432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S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oul </a:t>
            </a:r>
            <a:r>
              <a:rPr lang="en-US" altLang="zh-CN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D</a:t>
            </a:r>
            <a:r>
              <a:rPr lang="zh-CN" altLang="en-US" sz="160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imension</a:t>
            </a:r>
            <a:endParaRPr lang="zh-CN" altLang="en-US" sz="1600">
              <a:solidFill>
                <a:schemeClr val="tx1"/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5770"/>
            <a:ext cx="5083082" cy="706755"/>
            <a:chOff x="3819618" y="3125770"/>
            <a:chExt cx="5083082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4023721" y="3125770"/>
              <a:ext cx="48037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4000" smtClean="0">
                  <a:solidFill>
                    <a:prstClr val="black"/>
                  </a:solidFill>
                  <a:cs typeface="+mn-ea"/>
                  <a:sym typeface="+mn-lt"/>
                </a:rPr>
                <a:t>II</a:t>
              </a:r>
              <a:endParaRPr lang="en-CA" altLang="zh-CN" sz="40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CA" altLang="zh-CN" sz="280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Game Overview</a:t>
              </a:r>
              <a:endParaRPr lang="en-CA" altLang="zh-CN" sz="2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4650" y="34416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8"/>
          <p:cNvSpPr/>
          <p:nvPr/>
        </p:nvSpPr>
        <p:spPr>
          <a:xfrm>
            <a:off x="1979930" y="2184083"/>
            <a:ext cx="2652395" cy="1367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spAutoFit/>
          </a:bodyPr>
          <a:lstStyle/>
          <a:p>
            <a:pPr marL="285750" indent="-285750" defTabSz="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40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First person VR Horror puzzle game. Player search items, solve puzzles and finally defeat the boss ghost to win.</a:t>
            </a:r>
            <a:endParaRPr lang="en-US" sz="140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0240" y="1510846"/>
            <a:ext cx="1569660" cy="34544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Game Logline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" name="48"/>
          <p:cNvSpPr/>
          <p:nvPr/>
        </p:nvSpPr>
        <p:spPr>
          <a:xfrm>
            <a:off x="6948856" y="1991318"/>
            <a:ext cx="3087156" cy="2918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spAutoFit/>
          </a:bodyPr>
          <a:lstStyle/>
          <a:p>
            <a:pPr indent="0" defTabSz="457200">
              <a:lnSpc>
                <a:spcPct val="120000"/>
              </a:lnSpc>
              <a:buFont typeface="Arial" panose="020B0604020202020204" pitchFamily="34" charset="0"/>
              <a:buNone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sz="140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  <a:p>
            <a:pPr marL="285750" indent="-285750" defTabSz="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40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The whole game happened in 1966. In order to escape the pursuer, you hid into a scraped hospital which build in the war, then you got stunned, when you waked up, you discovered that you were in the basement of a hospital. For the surviving, you started escape from this hospital.</a:t>
            </a:r>
            <a:endParaRPr lang="en-US" sz="140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8805" y="1510665"/>
            <a:ext cx="2788920" cy="34544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Game Story introduction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70585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12608" y="3123865"/>
            <a:ext cx="4268470" cy="706755"/>
            <a:chOff x="3612608" y="3123865"/>
            <a:chExt cx="4268470" cy="706755"/>
          </a:xfrm>
        </p:grpSpPr>
        <p:sp>
          <p:nvSpPr>
            <p:cNvPr id="8" name="文本框 7"/>
            <p:cNvSpPr txBox="1"/>
            <p:nvPr/>
          </p:nvSpPr>
          <p:spPr>
            <a:xfrm>
              <a:off x="3612608" y="3123865"/>
              <a:ext cx="128714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4000" smtClean="0">
                  <a:solidFill>
                    <a:prstClr val="black"/>
                  </a:solidFill>
                  <a:cs typeface="+mn-ea"/>
                  <a:sym typeface="+mn-lt"/>
                </a:rPr>
                <a:t>III</a:t>
              </a:r>
              <a:endParaRPr lang="en-CA" altLang="zh-CN" sz="4000" smtClea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18193" y="3205780"/>
              <a:ext cx="27628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CA" altLang="zh-CN" sz="280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MDA</a:t>
              </a:r>
              <a:endParaRPr lang="en-CA" altLang="zh-CN" sz="280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76555" y="32257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8"/>
          <p:cNvGrpSpPr/>
          <p:nvPr/>
        </p:nvGrpSpPr>
        <p:grpSpPr bwMode="auto">
          <a:xfrm>
            <a:off x="4565214" y="3213510"/>
            <a:ext cx="337328" cy="337328"/>
            <a:chOff x="4150174" y="3247547"/>
            <a:chExt cx="371475" cy="371475"/>
          </a:xfrm>
        </p:grpSpPr>
        <p:sp>
          <p:nvSpPr>
            <p:cNvPr id="5" name="Freeform 1801"/>
            <p:cNvSpPr>
              <a:spLocks noEditPoints="1"/>
            </p:cNvSpPr>
            <p:nvPr/>
          </p:nvSpPr>
          <p:spPr bwMode="auto">
            <a:xfrm>
              <a:off x="4150174" y="3247547"/>
              <a:ext cx="371475" cy="371475"/>
            </a:xfrm>
            <a:custGeom>
              <a:avLst/>
              <a:gdLst>
                <a:gd name="T0" fmla="*/ 5943600 w 102"/>
                <a:gd name="T1" fmla="*/ 932330 h 102"/>
                <a:gd name="T2" fmla="*/ 10954871 w 102"/>
                <a:gd name="T3" fmla="*/ 5943600 h 102"/>
                <a:gd name="T4" fmla="*/ 5943600 w 102"/>
                <a:gd name="T5" fmla="*/ 10954871 h 102"/>
                <a:gd name="T6" fmla="*/ 932330 w 102"/>
                <a:gd name="T7" fmla="*/ 5943600 h 102"/>
                <a:gd name="T8" fmla="*/ 5943600 w 102"/>
                <a:gd name="T9" fmla="*/ 932330 h 102"/>
                <a:gd name="T10" fmla="*/ 5943600 w 102"/>
                <a:gd name="T11" fmla="*/ 0 h 102"/>
                <a:gd name="T12" fmla="*/ 0 w 102"/>
                <a:gd name="T13" fmla="*/ 5943600 h 102"/>
                <a:gd name="T14" fmla="*/ 5943600 w 102"/>
                <a:gd name="T15" fmla="*/ 11887200 h 102"/>
                <a:gd name="T16" fmla="*/ 11887200 w 102"/>
                <a:gd name="T17" fmla="*/ 5943600 h 102"/>
                <a:gd name="T18" fmla="*/ 5943600 w 102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2"/>
                <a:gd name="T31" fmla="*/ 0 h 102"/>
                <a:gd name="T32" fmla="*/ 102 w 102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2" h="102">
                  <a:moveTo>
                    <a:pt x="51" y="8"/>
                  </a:moveTo>
                  <a:cubicBezTo>
                    <a:pt x="75" y="8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8" y="75"/>
                    <a:pt x="8" y="51"/>
                  </a:cubicBezTo>
                  <a:cubicBezTo>
                    <a:pt x="8" y="27"/>
                    <a:pt x="27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3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Oval 1803"/>
            <p:cNvSpPr>
              <a:spLocks noChangeArrowheads="1"/>
            </p:cNvSpPr>
            <p:nvPr/>
          </p:nvSpPr>
          <p:spPr bwMode="auto">
            <a:xfrm>
              <a:off x="4248506" y="3375014"/>
              <a:ext cx="58271" cy="5827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2495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7134" y="2643470"/>
            <a:ext cx="245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3831" y="2643558"/>
            <a:ext cx="308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5">
                <a:solidFill>
                  <a:srgbClr val="D3B57A"/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81311" y="2643745"/>
            <a:ext cx="371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5">
                <a:solidFill>
                  <a:srgbClr val="D3B57A"/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III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9960" y="3550756"/>
            <a:ext cx="25802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When ghosts (Enemies) touch player, player will </a:t>
            </a:r>
            <a:r>
              <a:rPr lang="zh-CN" altLang="en-US" sz="1200">
                <a:solidFill>
                  <a:prstClr val="black"/>
                </a:solidFill>
                <a:cs typeface="+mn-ea"/>
                <a:sym typeface="+mn-lt"/>
              </a:rPr>
              <a:t> </a:t>
            </a: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lose HP, escape from the hospital before HP got 0.</a:t>
            </a:r>
            <a:endParaRPr lang="en-US" altLang="zh-CN" sz="12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05387" y="3539961"/>
            <a:ext cx="2580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Use controller to move, Turn head around to confirm the surroundings. </a:t>
            </a:r>
            <a:endParaRPr lang="zh-CN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7656" y="3540247"/>
            <a:ext cx="2580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90"/>
              </a:spcBef>
            </a:pPr>
            <a:r>
              <a:rPr lang="en-US" altLang="zh-CN" sz="1200">
                <a:solidFill>
                  <a:prstClr val="black"/>
                </a:solidFill>
                <a:cs typeface="+mn-ea"/>
                <a:sym typeface="+mn-lt"/>
              </a:rPr>
              <a:t>Aim to target the items and get them.</a:t>
            </a:r>
            <a:endParaRPr lang="zh-CN" altLang="en-US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01714" y="3329260"/>
            <a:ext cx="99222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 flipV="1">
            <a:off x="2953556" y="3118009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 flipV="1">
            <a:off x="5881420" y="3117603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 flipV="1">
            <a:off x="8950806" y="3118176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0924" y="1152490"/>
            <a:ext cx="13290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Mechanics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DengXian"/>
        <a:ea typeface="DengXian"/>
        <a:cs typeface=""/>
      </a:majorFont>
      <a:minorFont>
        <a:latin typeface="DengXian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演示</Application>
  <PresentationFormat>宽屏</PresentationFormat>
  <Paragraphs>155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方正清刻本悦宋简体</vt:lpstr>
      <vt:lpstr>微软雅黑</vt:lpstr>
      <vt:lpstr>Noteworthy Bold</vt:lpstr>
      <vt:lpstr>Calibri</vt:lpstr>
      <vt:lpstr>等线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user</cp:lastModifiedBy>
  <cp:revision>48</cp:revision>
  <dcterms:created xsi:type="dcterms:W3CDTF">2018-06-27T03:46:00Z</dcterms:created>
  <dcterms:modified xsi:type="dcterms:W3CDTF">2019-02-01T00:31:51Z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