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98" y="114"/>
      </p:cViewPr>
      <p:guideLst>
        <p:guide orient="horz" pos="21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2019/10/29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2019/10/29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875" y="4450715"/>
            <a:ext cx="1454150" cy="3683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Pathfinding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761105" y="6028055"/>
            <a:ext cx="1482725" cy="6451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Mesh Collider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859780" y="6304915"/>
            <a:ext cx="1501775" cy="3683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Rigidbody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735060" y="3866515"/>
            <a:ext cx="1116330" cy="3683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Health 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491095" y="3866515"/>
            <a:ext cx="1079500" cy="3683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Mana 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125845" y="3589655"/>
            <a:ext cx="1144905" cy="6451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Special Ability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0760075" y="3866515"/>
            <a:ext cx="888365" cy="3683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Ammo 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734820" y="3434080"/>
            <a:ext cx="1548765" cy="6451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Mesh Renderer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204335" y="3580229"/>
            <a:ext cx="1266825" cy="3683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Transform</a:t>
            </a:r>
          </a:p>
        </p:txBody>
      </p:sp>
      <p:cxnSp>
        <p:nvCxnSpPr>
          <p:cNvPr id="2" name="直接连接符 1"/>
          <p:cNvCxnSpPr>
            <a:stCxn id="20" idx="0"/>
          </p:cNvCxnSpPr>
          <p:nvPr/>
        </p:nvCxnSpPr>
        <p:spPr>
          <a:xfrm flipH="1" flipV="1">
            <a:off x="8024495" y="2673985"/>
            <a:ext cx="6350" cy="119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 flipV="1">
            <a:off x="9333230" y="2683510"/>
            <a:ext cx="2540" cy="1153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8039735" y="2045335"/>
            <a:ext cx="0" cy="66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030845" y="2683510"/>
            <a:ext cx="1304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150475" y="2528570"/>
            <a:ext cx="2134658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Pickup Component Interface</a:t>
            </a:r>
            <a:endParaRPr lang="en-US" altLang="zh-CN" dirty="0"/>
          </a:p>
        </p:txBody>
      </p:sp>
      <p:cxnSp>
        <p:nvCxnSpPr>
          <p:cNvPr id="8" name="直接连接符 7"/>
          <p:cNvCxnSpPr>
            <a:stCxn id="22" idx="0"/>
            <a:endCxn id="6" idx="2"/>
          </p:cNvCxnSpPr>
          <p:nvPr/>
        </p:nvCxnSpPr>
        <p:spPr>
          <a:xfrm flipV="1">
            <a:off x="11204258" y="3174901"/>
            <a:ext cx="13546" cy="69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459854" y="1899285"/>
            <a:ext cx="32683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Basic Functional Components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708025" y="467995"/>
            <a:ext cx="1026795" cy="3683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Actor</a:t>
            </a:r>
            <a:endParaRPr lang="en-US" altLang="zh-CN" dirty="0"/>
          </a:p>
        </p:txBody>
      </p:sp>
      <p:cxnSp>
        <p:nvCxnSpPr>
          <p:cNvPr id="11" name="直接连接符 10"/>
          <p:cNvCxnSpPr>
            <a:stCxn id="10" idx="3"/>
          </p:cNvCxnSpPr>
          <p:nvPr/>
        </p:nvCxnSpPr>
        <p:spPr>
          <a:xfrm flipV="1">
            <a:off x="1734820" y="643255"/>
            <a:ext cx="244729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82110" y="463550"/>
            <a:ext cx="2158365" cy="3683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Actor </a:t>
            </a:r>
            <a:r>
              <a:rPr lang="en-US" altLang="zh-CN" dirty="0" smtClean="0"/>
              <a:t>Component</a:t>
            </a:r>
            <a:endParaRPr lang="en-US" altLang="zh-CN" dirty="0"/>
          </a:p>
        </p:txBody>
      </p:sp>
      <p:cxnSp>
        <p:nvCxnSpPr>
          <p:cNvPr id="13" name="直接连接符 12"/>
          <p:cNvCxnSpPr>
            <a:stCxn id="21" idx="0"/>
          </p:cNvCxnSpPr>
          <p:nvPr/>
        </p:nvCxnSpPr>
        <p:spPr>
          <a:xfrm flipV="1">
            <a:off x="6698615" y="2664460"/>
            <a:ext cx="1270" cy="925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715125" y="2673985"/>
            <a:ext cx="132461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048125" y="4983480"/>
            <a:ext cx="331343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Physics Components Interface</a:t>
            </a:r>
            <a:endParaRPr lang="en-US" altLang="zh-CN" dirty="0"/>
          </a:p>
        </p:txBody>
      </p:sp>
      <p:sp>
        <p:nvSpPr>
          <p:cNvPr id="17" name="文本框 16"/>
          <p:cNvSpPr txBox="1"/>
          <p:nvPr/>
        </p:nvSpPr>
        <p:spPr>
          <a:xfrm>
            <a:off x="-167640" y="2045335"/>
            <a:ext cx="1820545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AI Components Interface</a:t>
            </a:r>
            <a:endParaRPr lang="en-US" altLang="zh-CN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-3844290" y="6028055"/>
            <a:ext cx="8255" cy="52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7" idx="0"/>
            <a:endCxn id="17" idx="2"/>
          </p:cNvCxnSpPr>
          <p:nvPr/>
        </p:nvCxnSpPr>
        <p:spPr>
          <a:xfrm flipH="1" flipV="1">
            <a:off x="742633" y="2691666"/>
            <a:ext cx="317" cy="1759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-4867275" y="6292850"/>
            <a:ext cx="1518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5227637" y="3166844"/>
            <a:ext cx="1270" cy="413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5655310" y="5187315"/>
            <a:ext cx="8255" cy="445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6" idx="0"/>
          </p:cNvCxnSpPr>
          <p:nvPr/>
        </p:nvCxnSpPr>
        <p:spPr>
          <a:xfrm flipH="1" flipV="1">
            <a:off x="4501515" y="5661660"/>
            <a:ext cx="1270" cy="366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4511040" y="5632450"/>
            <a:ext cx="2078355" cy="19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18" idx="0"/>
          </p:cNvCxnSpPr>
          <p:nvPr/>
        </p:nvCxnSpPr>
        <p:spPr>
          <a:xfrm>
            <a:off x="6609080" y="5641975"/>
            <a:ext cx="1905" cy="66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366135" y="2045335"/>
            <a:ext cx="2089785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Mesh Component Interface</a:t>
            </a:r>
            <a:endParaRPr lang="en-US" altLang="zh-CN" dirty="0"/>
          </a:p>
        </p:txBody>
      </p:sp>
      <p:cxnSp>
        <p:nvCxnSpPr>
          <p:cNvPr id="34" name="直接连接符 33"/>
          <p:cNvCxnSpPr>
            <a:stCxn id="23" idx="0"/>
          </p:cNvCxnSpPr>
          <p:nvPr/>
        </p:nvCxnSpPr>
        <p:spPr>
          <a:xfrm flipH="1" flipV="1">
            <a:off x="2499360" y="3128645"/>
            <a:ext cx="10160" cy="305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509520" y="3128645"/>
            <a:ext cx="2732405" cy="14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33" idx="2"/>
          </p:cNvCxnSpPr>
          <p:nvPr/>
        </p:nvCxnSpPr>
        <p:spPr>
          <a:xfrm>
            <a:off x="4411028" y="2691666"/>
            <a:ext cx="17462" cy="47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768657" y="1444388"/>
            <a:ext cx="69216" cy="3578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2" idx="2"/>
          </p:cNvCxnSpPr>
          <p:nvPr/>
        </p:nvCxnSpPr>
        <p:spPr>
          <a:xfrm flipH="1">
            <a:off x="5247640" y="831850"/>
            <a:ext cx="13970" cy="654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732790" y="1445895"/>
            <a:ext cx="10462895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endCxn id="17" idx="0"/>
          </p:cNvCxnSpPr>
          <p:nvPr/>
        </p:nvCxnSpPr>
        <p:spPr>
          <a:xfrm>
            <a:off x="713740" y="1428750"/>
            <a:ext cx="28893" cy="616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endCxn id="33" idx="0"/>
          </p:cNvCxnSpPr>
          <p:nvPr/>
        </p:nvCxnSpPr>
        <p:spPr>
          <a:xfrm flipH="1">
            <a:off x="4411028" y="1436370"/>
            <a:ext cx="6667" cy="60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endCxn id="9" idx="0"/>
          </p:cNvCxnSpPr>
          <p:nvPr/>
        </p:nvCxnSpPr>
        <p:spPr>
          <a:xfrm>
            <a:off x="8047991" y="1466850"/>
            <a:ext cx="46036" cy="432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6" idx="0"/>
          </p:cNvCxnSpPr>
          <p:nvPr/>
        </p:nvCxnSpPr>
        <p:spPr>
          <a:xfrm>
            <a:off x="11195685" y="1426845"/>
            <a:ext cx="22119" cy="110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11"/>
          <p:cNvSpPr txBox="1"/>
          <p:nvPr/>
        </p:nvSpPr>
        <p:spPr>
          <a:xfrm>
            <a:off x="4266565" y="953453"/>
            <a:ext cx="300418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Actor </a:t>
            </a:r>
            <a:r>
              <a:rPr lang="en-US" altLang="zh-CN" dirty="0" smtClean="0"/>
              <a:t>Component </a:t>
            </a:r>
            <a:r>
              <a:rPr lang="en-US" altLang="zh-CN" dirty="0" smtClean="0"/>
              <a:t>Interface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What if we want to implement obstacle avoidance for the same enemy, what would we add, remove, or change? Explain what you would do.</a:t>
            </a:r>
          </a:p>
          <a:p>
            <a:endParaRPr lang="zh-CN" altLang="en-US" dirty="0"/>
          </a:p>
          <a:p>
            <a:r>
              <a:rPr lang="en-US" altLang="zh-CN" dirty="0"/>
              <a:t>We could add a components name </a:t>
            </a:r>
            <a:r>
              <a:rPr lang="zh-CN" altLang="en-US" dirty="0"/>
              <a:t>obstacle avoidance</a:t>
            </a:r>
            <a:r>
              <a:rPr lang="en-US" altLang="zh-CN" dirty="0" smtClean="0"/>
              <a:t> </a:t>
            </a:r>
            <a:r>
              <a:rPr lang="en-US" altLang="zh-CN" dirty="0"/>
              <a:t>components</a:t>
            </a:r>
            <a:r>
              <a:rPr lang="en-US" altLang="zh-CN"/>
              <a:t>, </a:t>
            </a:r>
            <a:r>
              <a:rPr lang="en-US" altLang="zh-CN" smtClean="0"/>
              <a:t>then </a:t>
            </a:r>
            <a:r>
              <a:rPr lang="en-US" altLang="zh-CN" dirty="0"/>
              <a:t>we can remove the pathfinding.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3. If we want to make the enemy actor controllable, how would we change the component system for the enemy? Explain what would change.</a:t>
            </a:r>
          </a:p>
          <a:p>
            <a:endParaRPr lang="en-US" altLang="zh-CN"/>
          </a:p>
          <a:p>
            <a:r>
              <a:rPr lang="en-US" altLang="zh-CN"/>
              <a:t>We can remove the pathfinding and add a controller system in basicFunctionalComponent, let enemy controllable.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281</Words>
  <Application>Microsoft Office PowerPoint</Application>
  <PresentationFormat>Widescreen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微软雅黑</vt:lpstr>
      <vt:lpstr>Arial</vt:lpstr>
      <vt:lpstr>Office 主题​​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Run Wu</cp:lastModifiedBy>
  <cp:revision>29</cp:revision>
  <dcterms:created xsi:type="dcterms:W3CDTF">2019-06-19T02:08:00Z</dcterms:created>
  <dcterms:modified xsi:type="dcterms:W3CDTF">2019-10-29T17:36:22Z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