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5" r:id="rId2"/>
    <p:sldId id="436" r:id="rId3"/>
    <p:sldId id="437" r:id="rId4"/>
    <p:sldId id="439" r:id="rId5"/>
    <p:sldId id="425" r:id="rId6"/>
    <p:sldId id="428" r:id="rId7"/>
    <p:sldId id="416" r:id="rId8"/>
    <p:sldId id="429" r:id="rId9"/>
    <p:sldId id="424" r:id="rId10"/>
    <p:sldId id="423" r:id="rId11"/>
    <p:sldId id="43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80808"/>
    <a:srgbClr val="333333"/>
    <a:srgbClr val="1C1C1C"/>
    <a:srgbClr val="000000"/>
    <a:srgbClr val="5F5F5F"/>
    <a:srgbClr val="FCFCFC"/>
    <a:srgbClr val="CCD0D1"/>
    <a:srgbClr val="EED56C"/>
    <a:srgbClr val="D4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>
        <p:scale>
          <a:sx n="125" d="100"/>
          <a:sy n="125" d="100"/>
        </p:scale>
        <p:origin x="-3108" y="-40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7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6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0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1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7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71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组合 67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4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" name="椭圆 6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6" name="椭圆 67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8" name="组合 67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椭圆 6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2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5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6" name="椭圆 68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7" name="椭圆 68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9" name="组合 68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0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1" name="椭圆 6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2" name="椭圆 69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5" name="组合 694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椭圆 6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729" name="直接连接符 7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 Car</a:t>
            </a:r>
            <a:endParaRPr lang="zh-CN" altLang="en-US" sz="3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3" name="矩形 732"/>
          <p:cNvSpPr/>
          <p:nvPr/>
        </p:nvSpPr>
        <p:spPr>
          <a:xfrm>
            <a:off x="4115162" y="2626930"/>
            <a:ext cx="4419768" cy="210123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zh-CN" altLang="en-US" sz="893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893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STM32</a:t>
            </a:r>
            <a:r>
              <a:rPr lang="zh-CN" altLang="en-US" sz="893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的自平衡小车</a:t>
            </a:r>
            <a:endParaRPr lang="en-US" altLang="zh-CN" sz="893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4" name="TextBox 35"/>
          <p:cNvSpPr txBox="1"/>
          <p:nvPr/>
        </p:nvSpPr>
        <p:spPr>
          <a:xfrm>
            <a:off x="5761891" y="392408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队员：邓婷婷 冉丹丹 郭俊雷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61890" y="41827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讲述：刘帅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5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animBg="1"/>
      <p:bldP spid="677" grpId="0" animBg="1"/>
      <p:bldP spid="687" grpId="0" animBg="1"/>
      <p:bldP spid="688" grpId="0" animBg="1"/>
      <p:bldP spid="692" grpId="0" animBg="1"/>
      <p:bldP spid="693" grpId="0" animBg="1"/>
      <p:bldP spid="732" grpId="0"/>
      <p:bldP spid="733" grpId="0"/>
      <p:bldP spid="734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55526"/>
            <a:ext cx="50574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源全部资料：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https://coding.net/u/shuai132/p/BalanceCarPlus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90"/>
            <a:ext cx="7740352" cy="366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3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115162" y="2626930"/>
            <a:ext cx="4419768" cy="210123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en-US" altLang="zh-CN" sz="893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Thanks for watching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68" y="555526"/>
            <a:ext cx="50574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源全部资料：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https://coding.net/u/shuai132/p/BalanceCarPlus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1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22" grpId="0" animBg="1"/>
      <p:bldP spid="23" grpId="0" animBg="1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2" y="123478"/>
            <a:ext cx="8533432" cy="491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3678"/>
            <a:ext cx="2808312" cy="151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3598"/>
            <a:ext cx="1440160" cy="75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4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794" y="-21743"/>
            <a:ext cx="9599314" cy="518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5978"/>
            <a:ext cx="10087779" cy="514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8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39502"/>
            <a:ext cx="2808312" cy="143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9502"/>
            <a:ext cx="1794011" cy="24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63838"/>
            <a:ext cx="2946139" cy="149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579862"/>
            <a:ext cx="3825627" cy="130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06343"/>
            <a:ext cx="3456384" cy="247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1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0"/>
            <a:ext cx="4504928" cy="277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09" y="2571750"/>
            <a:ext cx="4780582" cy="241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2"/>
            <a:ext cx="3163548" cy="359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9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09" y="2648408"/>
            <a:ext cx="5836984" cy="220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555526"/>
            <a:ext cx="8712968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关键硬件：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1.MCU :  STM32F401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ARM Cortex-M4 32bit </a:t>
            </a:r>
            <a:r>
              <a:rPr lang="en-US" altLang="zh-CN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MCU+FPU, 105 DMIPS)</a:t>
            </a:r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2.IMU  :  LSM6DS3</a:t>
            </a:r>
          </a:p>
          <a:p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3.Bluetooth </a:t>
            </a:r>
            <a:r>
              <a:rPr lang="en-US" altLang="zh-CN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b="1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BlueNRG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Bluetooth low 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energy 4.0</a:t>
            </a:r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实时操作系统：</a:t>
            </a:r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endParaRPr lang="en-US" altLang="zh-CN" sz="1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单片机程序结构：</a:t>
            </a:r>
            <a:endParaRPr lang="en-US" altLang="zh-CN" sz="12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3598"/>
            <a:ext cx="1440160" cy="8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4020"/>
            <a:ext cx="2376264" cy="142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59632" y="1635646"/>
            <a:ext cx="33435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0856" y="1642566"/>
            <a:ext cx="3598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/>
              <a:t>AHRS</a:t>
            </a:r>
            <a:r>
              <a:rPr lang="zh-CN" altLang="en-US" sz="1600" b="1" dirty="0" smtClean="0"/>
              <a:t>（</a:t>
            </a:r>
            <a:r>
              <a:rPr lang="zh-CN" altLang="en-US" sz="1600" b="1" dirty="0"/>
              <a:t>航姿参考</a:t>
            </a:r>
            <a:r>
              <a:rPr lang="zh-CN" altLang="en-US" sz="1600" b="1" dirty="0" smtClean="0"/>
              <a:t>系统）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619672" y="2127282"/>
            <a:ext cx="244827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IMU</a:t>
            </a:r>
            <a:endParaRPr lang="zh-CN" altLang="en-US" sz="1600" dirty="0"/>
          </a:p>
          <a:p>
            <a:pPr algn="ctr"/>
            <a:r>
              <a:rPr lang="zh-CN" altLang="en-US" sz="1200" dirty="0" smtClean="0"/>
              <a:t>（惯性测量单元  包括三</a:t>
            </a:r>
            <a:r>
              <a:rPr lang="zh-CN" altLang="en-US" sz="1200" dirty="0"/>
              <a:t>轴</a:t>
            </a:r>
            <a:r>
              <a:rPr lang="zh-CN" altLang="en-US" sz="1200" dirty="0" smtClean="0"/>
              <a:t>陀螺仪、加速度计和磁强计）</a:t>
            </a:r>
            <a:endParaRPr lang="zh-CN" altLang="en-US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1819807" y="3046852"/>
            <a:ext cx="2037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多传感器数据</a:t>
            </a:r>
            <a:r>
              <a:rPr lang="zh-CN" altLang="en-US" sz="1100" dirty="0" smtClean="0"/>
              <a:t>融合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</a:t>
            </a:r>
            <a:r>
              <a:rPr lang="zh-CN" altLang="en-US" sz="1100" dirty="0"/>
              <a:t>常用</a:t>
            </a:r>
            <a:r>
              <a:rPr lang="zh-CN" altLang="en-US" sz="1100" dirty="0" smtClean="0"/>
              <a:t>卡尔曼滤波器）</a:t>
            </a:r>
            <a:endParaRPr lang="zh-CN" altLang="en-US" sz="1100" dirty="0"/>
          </a:p>
        </p:txBody>
      </p:sp>
      <p:sp>
        <p:nvSpPr>
          <p:cNvPr id="57" name="圆角矩形 56"/>
          <p:cNvSpPr/>
          <p:nvPr/>
        </p:nvSpPr>
        <p:spPr>
          <a:xfrm>
            <a:off x="1691680" y="3993574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真实姿态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（四元数转欧拉角表示）</a:t>
            </a:r>
            <a:endParaRPr lang="zh-CN" altLang="en-US" sz="1200" dirty="0"/>
          </a:p>
        </p:txBody>
      </p:sp>
      <p:sp>
        <p:nvSpPr>
          <p:cNvPr id="60" name="右箭头 59"/>
          <p:cNvSpPr/>
          <p:nvPr/>
        </p:nvSpPr>
        <p:spPr>
          <a:xfrm>
            <a:off x="4603224" y="3567442"/>
            <a:ext cx="820472" cy="51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rot="5400000">
            <a:off x="2751869" y="2867293"/>
            <a:ext cx="199490" cy="159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 rot="5400000">
            <a:off x="2735056" y="3803676"/>
            <a:ext cx="21750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445792" y="2697430"/>
            <a:ext cx="2109760" cy="225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67320" y="2697430"/>
            <a:ext cx="2181768" cy="255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/>
              <a:t>PID</a:t>
            </a:r>
            <a:r>
              <a:rPr lang="zh-CN" altLang="en-US" sz="1600" b="1" dirty="0" smtClean="0"/>
              <a:t>控制小车平衡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611336" y="3132436"/>
            <a:ext cx="172819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角度</a:t>
            </a:r>
            <a:r>
              <a:rPr lang="en-US" altLang="zh-CN" sz="1200" dirty="0" smtClean="0"/>
              <a:t>PD+</a:t>
            </a:r>
            <a:r>
              <a:rPr lang="zh-CN" altLang="en-US" sz="1200" dirty="0" smtClean="0"/>
              <a:t>速度</a:t>
            </a:r>
            <a:r>
              <a:rPr lang="en-US" altLang="zh-CN" sz="1200" dirty="0" smtClean="0"/>
              <a:t>PI</a:t>
            </a:r>
            <a:endParaRPr lang="zh-CN" altLang="en-US" sz="1200" dirty="0"/>
          </a:p>
        </p:txBody>
      </p:sp>
      <p:sp>
        <p:nvSpPr>
          <p:cNvPr id="71" name="右箭头 70"/>
          <p:cNvSpPr/>
          <p:nvPr/>
        </p:nvSpPr>
        <p:spPr>
          <a:xfrm rot="5400000">
            <a:off x="6372873" y="3597993"/>
            <a:ext cx="20511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5611336" y="3766933"/>
            <a:ext cx="172819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前后</a:t>
            </a:r>
            <a:r>
              <a:rPr lang="zh-CN" altLang="en-US" sz="1200" dirty="0"/>
              <a:t>和</a:t>
            </a:r>
            <a:r>
              <a:rPr lang="zh-CN" altLang="en-US" sz="1200" dirty="0" smtClean="0"/>
              <a:t>转向控制</a:t>
            </a:r>
            <a:endParaRPr lang="zh-CN" altLang="en-US" sz="1200" dirty="0"/>
          </a:p>
        </p:txBody>
      </p:sp>
      <p:sp>
        <p:nvSpPr>
          <p:cNvPr id="73" name="右箭头 72"/>
          <p:cNvSpPr/>
          <p:nvPr/>
        </p:nvSpPr>
        <p:spPr>
          <a:xfrm rot="5400000">
            <a:off x="6362109" y="4232490"/>
            <a:ext cx="20511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5600572" y="4407057"/>
            <a:ext cx="172819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PWM</a:t>
            </a:r>
            <a:r>
              <a:rPr lang="zh-CN" altLang="en-US" sz="1200" dirty="0" smtClean="0"/>
              <a:t>控制电机转速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440547"/>
            <a:ext cx="3598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软件算法：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6" y="1651534"/>
            <a:ext cx="3600400" cy="79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90090" y="1347614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PID</a:t>
            </a:r>
            <a:r>
              <a:rPr lang="zh-CN" altLang="en-US" sz="1400" dirty="0" smtClean="0"/>
              <a:t>离散</a:t>
            </a:r>
            <a:r>
              <a:rPr lang="zh-CN" altLang="en-US" sz="1400" dirty="0"/>
              <a:t>公式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0012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98356" y="493848"/>
            <a:ext cx="3221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en-US" altLang="zh-CN" sz="3600" b="1" dirty="0" smtClean="0">
                <a:solidFill>
                  <a:schemeClr val="accent4"/>
                </a:solidFill>
                <a:latin typeface="微软雅黑"/>
                <a:ea typeface="微软雅黑"/>
              </a:rPr>
              <a:t>Android APP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82330" y="421840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536" y="1995686"/>
            <a:ext cx="10485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080808"/>
                </a:solidFill>
                <a:latin typeface="微软雅黑"/>
                <a:ea typeface="微软雅黑"/>
              </a:rPr>
              <a:t>T</a:t>
            </a:r>
            <a:r>
              <a:rPr lang="en-US" altLang="zh-CN" sz="1100" dirty="0" err="1" smtClean="0">
                <a:solidFill>
                  <a:srgbClr val="080808"/>
                </a:solidFill>
                <a:latin typeface="微软雅黑"/>
                <a:ea typeface="微软雅黑"/>
              </a:rPr>
              <a:t>elecontroller</a:t>
            </a:r>
            <a:endParaRPr lang="zh-CN" altLang="en-US" sz="1100" dirty="0" smtClean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0162" y="493850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90772" y="876993"/>
            <a:ext cx="902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4"/>
                </a:solidFill>
                <a:latin typeface="微软雅黑"/>
                <a:ea typeface="微软雅黑"/>
              </a:rPr>
              <a:t>遥控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73" y="267494"/>
            <a:ext cx="2417043" cy="470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E:\shuai\desktop\Screenshot_2017-05-08-12-36-06-690_com.juma.sts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745760"/>
            <a:ext cx="2088232" cy="37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1160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9442</TotalTime>
  <Words>116</Words>
  <Application>Microsoft Office PowerPoint</Application>
  <PresentationFormat>全屏显示(16:9)</PresentationFormat>
  <Paragraphs>46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shuai</cp:lastModifiedBy>
  <cp:revision>1064</cp:revision>
  <dcterms:created xsi:type="dcterms:W3CDTF">2015-04-24T01:01:13Z</dcterms:created>
  <dcterms:modified xsi:type="dcterms:W3CDTF">2017-05-16T14:49:11Z</dcterms:modified>
  <cp:category>plus206</cp:category>
</cp:coreProperties>
</file>