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C7A0"/>
    <a:srgbClr val="52618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27" autoAdjust="0"/>
  </p:normalViewPr>
  <p:slideViewPr>
    <p:cSldViewPr snapToGrid="0" showGuides="1">
      <p:cViewPr>
        <p:scale>
          <a:sx n="75" d="100"/>
          <a:sy n="75" d="100"/>
        </p:scale>
        <p:origin x="994" y="2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7EDBB-4C7E-458C-8081-732E81F2C989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64D19-9D93-47A8-8EC6-5175BEEC1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225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85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0CAB6-B07E-4BA4-BC4B-DDB8D129D594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14109" y="1855351"/>
            <a:ext cx="59005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5200" b="1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系統分析</a:t>
            </a:r>
            <a:r>
              <a:rPr lang="en-US" altLang="zh-TW" sz="5200" b="1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TW" altLang="en-US" sz="5200" b="1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TW" altLang="en-US" sz="52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組</a:t>
            </a:r>
            <a:endParaRPr lang="en-US" altLang="zh-TW" sz="5200" b="1" dirty="0" smtClean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38695" y="4044750"/>
            <a:ext cx="622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2800" dirty="0" smtClean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</a:rPr>
              <a:t>組員：邱韋翔、陳宗誌、蔡旻蓉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7701" y="3945095"/>
            <a:ext cx="295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zh-CN" altLang="en-US" sz="3200" dirty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8695" y="4886069"/>
            <a:ext cx="181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報告日期：</a:t>
            </a:r>
            <a:r>
              <a:rPr lang="en-US" altLang="zh-TW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111/06/21</a:t>
            </a:r>
            <a:endParaRPr lang="zh-CN" altLang="en-US" sz="16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521376" y="4595127"/>
            <a:ext cx="6112788" cy="0"/>
          </a:xfrm>
          <a:prstGeom prst="line">
            <a:avLst/>
          </a:prstGeom>
          <a:ln w="31750">
            <a:solidFill>
              <a:srgbClr val="526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698566" y="879190"/>
            <a:ext cx="5376171" cy="5485135"/>
            <a:chOff x="6698566" y="879190"/>
            <a:chExt cx="5376171" cy="5485135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6" name="文本框 18"/>
          <p:cNvSpPr txBox="1"/>
          <p:nvPr/>
        </p:nvSpPr>
        <p:spPr>
          <a:xfrm>
            <a:off x="414109" y="3011606"/>
            <a:ext cx="59005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4400" dirty="0" smtClean="0">
                <a:solidFill>
                  <a:srgbClr val="52618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主題：</a:t>
            </a:r>
            <a:r>
              <a:rPr lang="en-US" altLang="zh-TW" sz="4400" kern="0" dirty="0" smtClean="0">
                <a:solidFill>
                  <a:srgbClr val="52618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Spotify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 bwMode="auto">
          <a:xfrm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67546" y="490153"/>
            <a:ext cx="1208028" cy="902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</a:rPr>
              <a:t>●●●●●●</a:t>
            </a:r>
            <a:endParaRPr lang="en-US" altLang="zh-CN" sz="900" dirty="0">
              <a:solidFill>
                <a:srgbClr val="526188"/>
              </a:solidFill>
            </a:endParaRPr>
          </a:p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</a:rPr>
              <a:t>●●●●●●</a:t>
            </a:r>
            <a:endParaRPr lang="en-US" altLang="zh-CN" sz="900" dirty="0">
              <a:solidFill>
                <a:srgbClr val="526188"/>
              </a:solidFill>
            </a:endParaRPr>
          </a:p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</a:rPr>
              <a:t>●●●●●●</a:t>
            </a:r>
            <a:endParaRPr lang="en-US" altLang="zh-CN" sz="900" dirty="0">
              <a:solidFill>
                <a:srgbClr val="526188"/>
              </a:solidFill>
            </a:endParaRPr>
          </a:p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</a:rPr>
              <a:t>●●●●●●</a:t>
            </a:r>
            <a:endParaRPr lang="en-US" altLang="zh-CN" sz="900" dirty="0">
              <a:solidFill>
                <a:srgbClr val="526188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40667" y="464131"/>
            <a:ext cx="17575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5200" b="1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目錄</a:t>
            </a:r>
            <a:endParaRPr lang="zh-CN" altLang="en-US" sz="5200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71754" y="1910285"/>
            <a:ext cx="873333" cy="1012233"/>
            <a:chOff x="1129811" y="2664977"/>
            <a:chExt cx="873333" cy="1012233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060361" y="2734427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" name="文本框 18"/>
            <p:cNvSpPr txBox="1"/>
            <p:nvPr/>
          </p:nvSpPr>
          <p:spPr>
            <a:xfrm>
              <a:off x="1147795" y="2972489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01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383074" y="2409098"/>
            <a:ext cx="873333" cy="1012233"/>
            <a:chOff x="6368561" y="2664977"/>
            <a:chExt cx="873333" cy="1012233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299111" y="2734427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文本框 19"/>
            <p:cNvSpPr txBox="1"/>
            <p:nvPr/>
          </p:nvSpPr>
          <p:spPr>
            <a:xfrm>
              <a:off x="6368561" y="298421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02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89738" y="3070223"/>
            <a:ext cx="878795" cy="1012233"/>
            <a:chOff x="1124349" y="4377906"/>
            <a:chExt cx="878795" cy="101223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060361" y="4447356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文本框 20"/>
            <p:cNvSpPr txBox="1"/>
            <p:nvPr/>
          </p:nvSpPr>
          <p:spPr>
            <a:xfrm>
              <a:off x="1124349" y="468169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03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406518" y="3569036"/>
            <a:ext cx="873333" cy="1012233"/>
            <a:chOff x="6368561" y="4377906"/>
            <a:chExt cx="873333" cy="1012233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299111" y="4447356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文本框 21"/>
            <p:cNvSpPr txBox="1"/>
            <p:nvPr/>
          </p:nvSpPr>
          <p:spPr>
            <a:xfrm>
              <a:off x="6368561" y="468169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04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2196251" y="2139402"/>
            <a:ext cx="1890045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just"/>
            <a:r>
              <a:rPr lang="zh-TW" altLang="en-US" sz="3000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動機</a:t>
            </a:r>
            <a:endParaRPr lang="zh-CN" altLang="en-US" sz="30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595259" y="2653710"/>
            <a:ext cx="1890045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dist"/>
            <a:r>
              <a:rPr lang="zh-TW" altLang="en-US" sz="3000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網頁功能</a:t>
            </a:r>
            <a:endParaRPr lang="zh-CN" altLang="en-US" sz="30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196251" y="3294821"/>
            <a:ext cx="2729602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just"/>
            <a:r>
              <a:rPr lang="zh-TW" altLang="en-US" sz="3000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功能介紹</a:t>
            </a:r>
            <a:endParaRPr lang="zh-CN" altLang="en-US" sz="30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595259" y="3800692"/>
            <a:ext cx="1890045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dist"/>
            <a:r>
              <a:rPr lang="zh-TW" altLang="en-US" sz="3000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組員分工</a:t>
            </a:r>
            <a:endParaRPr lang="zh-CN" altLang="en-US" sz="30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grpSp>
        <p:nvGrpSpPr>
          <p:cNvPr id="30" name="组合 5"/>
          <p:cNvGrpSpPr/>
          <p:nvPr/>
        </p:nvGrpSpPr>
        <p:grpSpPr>
          <a:xfrm>
            <a:off x="1089738" y="4149005"/>
            <a:ext cx="878795" cy="1012233"/>
            <a:chOff x="1124349" y="4377906"/>
            <a:chExt cx="878795" cy="1012233"/>
          </a:xfrm>
        </p:grpSpPr>
        <p:pic>
          <p:nvPicPr>
            <p:cNvPr id="40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060361" y="4447356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文本框 20"/>
            <p:cNvSpPr txBox="1"/>
            <p:nvPr/>
          </p:nvSpPr>
          <p:spPr>
            <a:xfrm>
              <a:off x="1124349" y="468169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</a:t>
              </a:r>
              <a:r>
                <a:rPr lang="en-US" altLang="zh-TW" sz="2000" b="1" dirty="0" smtClean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5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42" name="组合 22"/>
          <p:cNvGrpSpPr/>
          <p:nvPr/>
        </p:nvGrpSpPr>
        <p:grpSpPr>
          <a:xfrm>
            <a:off x="6406518" y="4647817"/>
            <a:ext cx="873333" cy="1012233"/>
            <a:chOff x="6368561" y="4377906"/>
            <a:chExt cx="873333" cy="1012233"/>
          </a:xfrm>
        </p:grpSpPr>
        <p:pic>
          <p:nvPicPr>
            <p:cNvPr id="43" name="图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299111" y="4447356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文本框 21"/>
            <p:cNvSpPr txBox="1"/>
            <p:nvPr/>
          </p:nvSpPr>
          <p:spPr>
            <a:xfrm>
              <a:off x="6368561" y="468169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</a:t>
              </a:r>
              <a:r>
                <a:rPr lang="en-US" altLang="zh-TW" sz="2000" b="1" dirty="0" smtClean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6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sp>
        <p:nvSpPr>
          <p:cNvPr id="45" name="文本框 34"/>
          <p:cNvSpPr txBox="1"/>
          <p:nvPr/>
        </p:nvSpPr>
        <p:spPr>
          <a:xfrm>
            <a:off x="2196250" y="4378122"/>
            <a:ext cx="3279989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just"/>
            <a:r>
              <a:rPr lang="zh-TW" altLang="en-US" sz="3000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遇到最困難的地方</a:t>
            </a:r>
            <a:endParaRPr lang="zh-CN" altLang="en-US" sz="30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46" name="文本框 37"/>
          <p:cNvSpPr txBox="1"/>
          <p:nvPr/>
        </p:nvSpPr>
        <p:spPr>
          <a:xfrm>
            <a:off x="7595259" y="4874659"/>
            <a:ext cx="1890045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just"/>
            <a:r>
              <a:rPr lang="zh-TW" altLang="en-US" sz="3000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結語</a:t>
            </a:r>
            <a:endParaRPr lang="zh-CN" altLang="en-US" sz="30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93184" y="2321004"/>
            <a:ext cx="4339399" cy="110799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just"/>
            <a:r>
              <a:rPr lang="zh-TW" altLang="en-US" sz="6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動機</a:t>
            </a:r>
            <a:endParaRPr lang="zh-CN" altLang="en-US" sz="6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93184" y="2321004"/>
            <a:ext cx="4339399" cy="110799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just"/>
            <a:r>
              <a:rPr lang="zh-TW" altLang="en-US" sz="6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網頁功能</a:t>
            </a:r>
            <a:endParaRPr lang="zh-CN" altLang="en-US" sz="6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93184" y="2321004"/>
            <a:ext cx="4339399" cy="110799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just"/>
            <a:r>
              <a:rPr lang="zh-TW" altLang="en-US" sz="6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功能介紹</a:t>
            </a:r>
            <a:endParaRPr lang="zh-CN" altLang="en-US" sz="6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93184" y="2321004"/>
            <a:ext cx="4339399" cy="110799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just"/>
            <a:r>
              <a:rPr lang="zh-TW" altLang="en-US" sz="6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組員分工</a:t>
            </a:r>
            <a:endParaRPr lang="zh-CN" altLang="en-US" sz="6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93184" y="2321004"/>
            <a:ext cx="5058736" cy="212365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just"/>
            <a:r>
              <a:rPr lang="zh-TW" altLang="en-US" sz="6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遇到最困難的地方</a:t>
            </a:r>
            <a:endParaRPr lang="zh-CN" altLang="en-US" sz="6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84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93184" y="2321004"/>
            <a:ext cx="5058736" cy="110799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just"/>
            <a:r>
              <a:rPr lang="zh-TW" altLang="en-US" sz="6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結語</a:t>
            </a:r>
            <a:endParaRPr lang="zh-CN" altLang="en-US" sz="6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610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寬螢幕</PresentationFormat>
  <Paragraphs>28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8" baseType="lpstr">
      <vt:lpstr>Aharoni</vt:lpstr>
      <vt:lpstr>等线</vt:lpstr>
      <vt:lpstr>等线 Light</vt:lpstr>
      <vt:lpstr>微软雅黑</vt:lpstr>
      <vt:lpstr>文泉驿等宽微米黑</vt:lpstr>
      <vt:lpstr>思源黑体 CN Normal</vt:lpstr>
      <vt:lpstr>站酷快乐体2016修订版</vt:lpstr>
      <vt:lpstr>微軟正黑體</vt:lpstr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/>
  <dc:description>http://www.ypppt.com/</dc:description>
  <cp:lastModifiedBy>蔡旻蓉</cp:lastModifiedBy>
  <cp:revision>50</cp:revision>
  <dcterms:created xsi:type="dcterms:W3CDTF">2020-03-11T02:21:00Z</dcterms:created>
  <dcterms:modified xsi:type="dcterms:W3CDTF">2022-06-15T12:56:13Z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