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7" r:id="rId5"/>
    <p:sldId id="262" r:id="rId6"/>
    <p:sldId id="269" r:id="rId7"/>
    <p:sldId id="263" r:id="rId8"/>
    <p:sldId id="270" r:id="rId9"/>
    <p:sldId id="264" r:id="rId10"/>
    <p:sldId id="271" r:id="rId11"/>
    <p:sldId id="265" r:id="rId12"/>
    <p:sldId id="273" r:id="rId13"/>
    <p:sldId id="266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7A0"/>
    <a:srgbClr val="526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27" autoAdjust="0"/>
  </p:normalViewPr>
  <p:slideViewPr>
    <p:cSldViewPr snapToGrid="0" showGuides="1">
      <p:cViewPr varScale="1">
        <p:scale>
          <a:sx n="83" d="100"/>
          <a:sy n="83" d="100"/>
        </p:scale>
        <p:origin x="70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2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5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0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7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1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46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1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09" y="1855351"/>
            <a:ext cx="59005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系統分析</a:t>
            </a:r>
            <a:r>
              <a:rPr lang="en-US" altLang="zh-TW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TW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TW" sz="5200" b="1" dirty="0" smtClean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695" y="4044750"/>
            <a:ext cx="622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800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</a:rPr>
              <a:t>組員：邱韋翔、陳宗誌、蔡旻蓉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701" y="3945095"/>
            <a:ext cx="295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8695" y="4886069"/>
            <a:ext cx="181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報告日期：</a:t>
            </a:r>
            <a:r>
              <a:rPr lang="en-US" altLang="zh-TW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111/06/21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595127"/>
            <a:ext cx="6112788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6" name="文本框 18"/>
          <p:cNvSpPr txBox="1"/>
          <p:nvPr/>
        </p:nvSpPr>
        <p:spPr>
          <a:xfrm>
            <a:off x="414109" y="3011606"/>
            <a:ext cx="590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4400" dirty="0" smtClean="0">
                <a:solidFill>
                  <a:srgbClr val="52618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主題：</a:t>
            </a:r>
            <a:r>
              <a:rPr lang="en-US" altLang="zh-TW" sz="4400" kern="0" dirty="0" smtClean="0">
                <a:solidFill>
                  <a:srgbClr val="52618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Spotify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組員分工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5058736" cy="212365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遇到最困難的地方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707886"/>
            <a:chOff x="384176" y="265897"/>
            <a:chExt cx="2073215" cy="707886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遇到最困難的地方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5058736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結語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1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結語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4" y="1910285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4" y="2409098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89738" y="3070223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06518" y="3569036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96251" y="2139402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動機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95259" y="2653710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網頁功能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96251" y="3294821"/>
            <a:ext cx="2729602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功能介紹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95259" y="3800692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組員分工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grpSp>
        <p:nvGrpSpPr>
          <p:cNvPr id="30" name="组合 5"/>
          <p:cNvGrpSpPr/>
          <p:nvPr/>
        </p:nvGrpSpPr>
        <p:grpSpPr>
          <a:xfrm>
            <a:off x="1089738" y="4149005"/>
            <a:ext cx="878795" cy="1012233"/>
            <a:chOff x="1124349" y="4377906"/>
            <a:chExt cx="878795" cy="1012233"/>
          </a:xfrm>
        </p:grpSpPr>
        <p:pic>
          <p:nvPicPr>
            <p:cNvPr id="40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5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42" name="组合 22"/>
          <p:cNvGrpSpPr/>
          <p:nvPr/>
        </p:nvGrpSpPr>
        <p:grpSpPr>
          <a:xfrm>
            <a:off x="6406518" y="4647817"/>
            <a:ext cx="873333" cy="1012233"/>
            <a:chOff x="6368561" y="4377906"/>
            <a:chExt cx="873333" cy="1012233"/>
          </a:xfrm>
        </p:grpSpPr>
        <p:pic>
          <p:nvPicPr>
            <p:cNvPr id="43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</a:t>
              </a:r>
              <a:r>
                <a:rPr lang="en-US" altLang="zh-TW" sz="2000" b="1" dirty="0" smtClean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6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45" name="文本框 34"/>
          <p:cNvSpPr txBox="1"/>
          <p:nvPr/>
        </p:nvSpPr>
        <p:spPr>
          <a:xfrm>
            <a:off x="2196250" y="4378122"/>
            <a:ext cx="3279989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遇到最困難的地方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sp>
        <p:nvSpPr>
          <p:cNvPr id="46" name="文本框 37"/>
          <p:cNvSpPr txBox="1"/>
          <p:nvPr/>
        </p:nvSpPr>
        <p:spPr>
          <a:xfrm>
            <a:off x="7595259" y="4874659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000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結語</a:t>
            </a:r>
            <a:endParaRPr lang="zh-CN" altLang="en-US" sz="3000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動機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動</a:t>
              </a:r>
              <a:r>
                <a:rPr lang="zh-TW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機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網頁功能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網頁功能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3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功能介紹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73215" cy="548814"/>
            <a:chOff x="384176" y="265897"/>
            <a:chExt cx="2073215" cy="548814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7" y="265897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2000" b="1" dirty="0" smtClean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功能介紹</a:t>
              </a:r>
              <a:endParaRPr lang="zh-CN" altLang="en-US" sz="20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endParaRPr>
            </a:p>
          </p:txBody>
        </p: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TW" altLang="en-US" sz="6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組員分工</a:t>
            </a:r>
            <a:endParaRPr lang="zh-CN" altLang="en-US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寬螢幕</PresentationFormat>
  <Paragraphs>40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Aharoni</vt:lpstr>
      <vt:lpstr>等线</vt:lpstr>
      <vt:lpstr>等线 Light</vt:lpstr>
      <vt:lpstr>微软雅黑</vt:lpstr>
      <vt:lpstr>文泉驿等宽微米黑</vt:lpstr>
      <vt:lpstr>思源黑体 CN Normal</vt:lpstr>
      <vt:lpstr>站酷快乐体2016修订版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蔡旻蓉</cp:lastModifiedBy>
  <cp:revision>53</cp:revision>
  <dcterms:created xsi:type="dcterms:W3CDTF">2020-03-11T02:21:00Z</dcterms:created>
  <dcterms:modified xsi:type="dcterms:W3CDTF">2022-06-15T13:13:46Z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