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73" r:id="rId6"/>
    <p:sldId id="274" r:id="rId7"/>
    <p:sldId id="275" r:id="rId8"/>
    <p:sldId id="277" r:id="rId9"/>
    <p:sldId id="263" r:id="rId10"/>
    <p:sldId id="281" r:id="rId11"/>
    <p:sldId id="266" r:id="rId12"/>
    <p:sldId id="278" r:id="rId13"/>
    <p:sldId id="279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2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5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9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3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3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9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9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44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91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25014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548680"/>
            <a:ext cx="396044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/>
              <a:t>GROUPPL</a:t>
            </a:r>
            <a:endParaRPr lang="ko-KR" alt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449796" y="4437112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이인재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마성익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박진완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김태영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전창건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796" y="357384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효과적인 프로젝트 관리 시스템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8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기능 사항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807804" y="3061252"/>
            <a:ext cx="3528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홈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- </a:t>
            </a:r>
            <a:r>
              <a:rPr lang="ko-KR" altLang="en-US" dirty="0" err="1" smtClean="0">
                <a:solidFill>
                  <a:schemeClr val="bg1"/>
                </a:solidFill>
              </a:rPr>
              <a:t>최신글</a:t>
            </a:r>
            <a:r>
              <a:rPr lang="ko-KR" altLang="en-US" dirty="0" smtClean="0">
                <a:solidFill>
                  <a:schemeClr val="bg1"/>
                </a:solidFill>
              </a:rPr>
              <a:t> 확인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- </a:t>
            </a:r>
            <a:r>
              <a:rPr lang="ko-KR" altLang="en-US" dirty="0" smtClean="0">
                <a:solidFill>
                  <a:schemeClr val="bg1"/>
                </a:solidFill>
              </a:rPr>
              <a:t>개인일정 간단 정보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소속 프로젝트 목록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기능 사항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807804" y="2348880"/>
            <a:ext cx="352839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프로젝트 보드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- </a:t>
            </a:r>
            <a:r>
              <a:rPr lang="ko-KR" altLang="en-US" dirty="0" err="1" smtClean="0">
                <a:solidFill>
                  <a:schemeClr val="bg1"/>
                </a:solidFill>
              </a:rPr>
              <a:t>최신글</a:t>
            </a:r>
            <a:r>
              <a:rPr lang="ko-KR" altLang="en-US" dirty="0" smtClean="0">
                <a:solidFill>
                  <a:schemeClr val="bg1"/>
                </a:solidFill>
              </a:rPr>
              <a:t> 게시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-</a:t>
            </a:r>
            <a:r>
              <a:rPr lang="ko-KR" altLang="en-US" dirty="0" smtClean="0">
                <a:solidFill>
                  <a:schemeClr val="bg1"/>
                </a:solidFill>
              </a:rPr>
              <a:t> 파일 첨부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 err="1" smtClean="0">
                <a:solidFill>
                  <a:schemeClr val="bg1"/>
                </a:solidFill>
              </a:rPr>
              <a:t>댓글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쓰기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프로젝트 일정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- </a:t>
            </a:r>
            <a:r>
              <a:rPr lang="ko-KR" altLang="en-US" dirty="0" smtClean="0">
                <a:solidFill>
                  <a:schemeClr val="bg1"/>
                </a:solidFill>
              </a:rPr>
              <a:t>프로젝트 일정 </a:t>
            </a:r>
            <a:r>
              <a:rPr lang="ko-KR" altLang="en-US" dirty="0" smtClean="0">
                <a:solidFill>
                  <a:schemeClr val="bg1"/>
                </a:solidFill>
              </a:rPr>
              <a:t>확인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- </a:t>
            </a:r>
            <a:r>
              <a:rPr lang="ko-KR" altLang="en-US" dirty="0" smtClean="0">
                <a:solidFill>
                  <a:schemeClr val="bg1"/>
                </a:solidFill>
              </a:rPr>
              <a:t>멤버 일정 확인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- </a:t>
            </a:r>
            <a:r>
              <a:rPr lang="ko-KR" altLang="en-US" dirty="0" smtClean="0">
                <a:solidFill>
                  <a:schemeClr val="bg1"/>
                </a:solidFill>
              </a:rPr>
              <a:t>담</a:t>
            </a:r>
            <a:r>
              <a:rPr lang="ko-KR" altLang="en-US" dirty="0">
                <a:solidFill>
                  <a:schemeClr val="bg1"/>
                </a:solidFill>
              </a:rPr>
              <a:t>당</a:t>
            </a:r>
            <a:r>
              <a:rPr lang="ko-KR" altLang="en-US" dirty="0" smtClean="0">
                <a:solidFill>
                  <a:schemeClr val="bg1"/>
                </a:solidFill>
              </a:rPr>
              <a:t>자 </a:t>
            </a:r>
            <a:r>
              <a:rPr lang="ko-KR" altLang="en-US" dirty="0" smtClean="0">
                <a:solidFill>
                  <a:schemeClr val="bg1"/>
                </a:solidFill>
              </a:rPr>
              <a:t>설정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- </a:t>
            </a:r>
            <a:r>
              <a:rPr lang="ko-KR" altLang="en-US" dirty="0" smtClean="0">
                <a:solidFill>
                  <a:schemeClr val="bg1"/>
                </a:solidFill>
              </a:rPr>
              <a:t>진행도 확인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 err="1" smtClean="0">
                <a:solidFill>
                  <a:schemeClr val="bg1"/>
                </a:solidFill>
              </a:rPr>
              <a:t>댓글</a:t>
            </a:r>
            <a:r>
              <a:rPr lang="ko-KR" altLang="en-US" dirty="0" smtClean="0">
                <a:solidFill>
                  <a:schemeClr val="bg1"/>
                </a:solidFill>
              </a:rPr>
              <a:t> 쓰기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기능 사항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807804" y="2348880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개인 일정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- </a:t>
            </a:r>
            <a:r>
              <a:rPr lang="ko-KR" altLang="en-US" dirty="0" smtClean="0">
                <a:solidFill>
                  <a:schemeClr val="bg1"/>
                </a:solidFill>
              </a:rPr>
              <a:t>개인 일정 확인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- </a:t>
            </a:r>
            <a:r>
              <a:rPr lang="ko-KR" altLang="en-US" dirty="0" smtClean="0">
                <a:solidFill>
                  <a:schemeClr val="bg1"/>
                </a:solidFill>
              </a:rPr>
              <a:t>프로젝트 일정 확인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- </a:t>
            </a:r>
            <a:r>
              <a:rPr lang="ko-KR" altLang="en-US" dirty="0" smtClean="0">
                <a:solidFill>
                  <a:schemeClr val="bg1"/>
                </a:solidFill>
              </a:rPr>
              <a:t>메모 </a:t>
            </a:r>
            <a:r>
              <a:rPr lang="ko-KR" altLang="en-US" dirty="0" smtClean="0">
                <a:solidFill>
                  <a:schemeClr val="bg1"/>
                </a:solidFill>
              </a:rPr>
              <a:t>쓰기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개인정보 관리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개인정보 공개여부 설정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개인정보 수정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기능 사항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807804" y="2348880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멤버 구하기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- </a:t>
            </a:r>
            <a:r>
              <a:rPr lang="ko-KR" altLang="en-US" dirty="0" smtClean="0">
                <a:solidFill>
                  <a:schemeClr val="bg1"/>
                </a:solidFill>
              </a:rPr>
              <a:t>아이디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태</a:t>
            </a:r>
            <a:r>
              <a:rPr lang="ko-KR" altLang="en-US" dirty="0" smtClean="0">
                <a:solidFill>
                  <a:schemeClr val="bg1"/>
                </a:solidFill>
              </a:rPr>
              <a:t>그로 </a:t>
            </a:r>
            <a:r>
              <a:rPr lang="ko-KR" altLang="en-US" dirty="0" err="1" smtClean="0">
                <a:solidFill>
                  <a:schemeClr val="bg1"/>
                </a:solidFill>
              </a:rPr>
              <a:t>필터링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멤버정보 확인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- </a:t>
            </a:r>
            <a:r>
              <a:rPr lang="ko-KR" altLang="en-US" dirty="0" smtClean="0">
                <a:solidFill>
                  <a:schemeClr val="bg1"/>
                </a:solidFill>
              </a:rPr>
              <a:t>초대장 </a:t>
            </a:r>
            <a:r>
              <a:rPr lang="ko-KR" altLang="en-US" dirty="0" smtClean="0">
                <a:solidFill>
                  <a:schemeClr val="bg1"/>
                </a:solidFill>
              </a:rPr>
              <a:t>보내기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프로젝트 찾기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아이디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태그로 </a:t>
            </a:r>
            <a:r>
              <a:rPr lang="ko-KR" altLang="en-US" dirty="0" err="1">
                <a:solidFill>
                  <a:schemeClr val="bg1"/>
                </a:solidFill>
              </a:rPr>
              <a:t>필터링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프로젝트 정보 확인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- </a:t>
            </a:r>
            <a:r>
              <a:rPr lang="ko-KR" altLang="en-US" dirty="0" smtClean="0">
                <a:solidFill>
                  <a:schemeClr val="bg1"/>
                </a:solidFill>
              </a:rPr>
              <a:t>지원서 보내기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55976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69768" y="2562669"/>
            <a:ext cx="3960440" cy="17237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/>
              <a:t>감사합니다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84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25014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2222" y="548680"/>
            <a:ext cx="3960440" cy="1105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목</a:t>
            </a:r>
            <a:r>
              <a:rPr lang="ko-KR" altLang="en-US" sz="3600" dirty="0"/>
              <a:t>차</a:t>
            </a:r>
            <a:endParaRPr lang="ko-KR" alt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772487" y="2060848"/>
            <a:ext cx="32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Part 1. </a:t>
            </a:r>
            <a:r>
              <a:rPr lang="ko-KR" altLang="en-US" dirty="0" smtClean="0">
                <a:solidFill>
                  <a:schemeClr val="bg1"/>
                </a:solidFill>
              </a:rPr>
              <a:t>개발 목적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607" y="3356992"/>
            <a:ext cx="323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Part 2. </a:t>
            </a:r>
            <a:r>
              <a:rPr lang="ko-KR" altLang="en-US" dirty="0" smtClean="0">
                <a:solidFill>
                  <a:schemeClr val="bg1"/>
                </a:solidFill>
              </a:rPr>
              <a:t>벤치마킹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226" y="465313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Part 3. </a:t>
            </a:r>
            <a:r>
              <a:rPr lang="ko-KR" altLang="en-US" dirty="0" smtClean="0">
                <a:solidFill>
                  <a:schemeClr val="bg1"/>
                </a:solidFill>
              </a:rPr>
              <a:t>기능 사항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4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1988840"/>
            <a:ext cx="396044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/>
              <a:t>Part 1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 smtClean="0"/>
              <a:t>개발</a:t>
            </a:r>
            <a:r>
              <a:rPr lang="en-US" altLang="ko-KR" sz="4000" dirty="0"/>
              <a:t> </a:t>
            </a:r>
            <a:r>
              <a:rPr lang="ko-KR" altLang="en-US" sz="4000" dirty="0" smtClean="0"/>
              <a:t>목적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207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개발 목적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199911" y="1988840"/>
            <a:ext cx="489654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누구나 자신이 원하는 프로젝트 팀을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간편하게 결성하거나 가입 할 수 있고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개인과 팀간의 공유된 일정을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직관적인 </a:t>
            </a:r>
            <a:r>
              <a:rPr lang="en-US" altLang="ko-KR" dirty="0" smtClean="0">
                <a:solidFill>
                  <a:schemeClr val="bg1"/>
                </a:solidFill>
              </a:rPr>
              <a:t>UI</a:t>
            </a:r>
            <a:r>
              <a:rPr lang="ko-KR" altLang="en-US" dirty="0" smtClean="0">
                <a:solidFill>
                  <a:schemeClr val="bg1"/>
                </a:solidFill>
              </a:rPr>
              <a:t>를 통해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일정에 대한 빠른 피드백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효율적 업무분배를 가능하게 함으로써 개발 업무에 집중할 수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있도록 하는 것을 목적으로 함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8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1988840"/>
            <a:ext cx="396044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/>
              <a:t>Part 2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 smtClean="0"/>
              <a:t>벤치마킹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44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벤치마킹</a:t>
            </a:r>
            <a:endParaRPr lang="ko-KR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05" y="2204864"/>
            <a:ext cx="4755790" cy="4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27784" y="17728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깃허브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( https://github.com 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벤치마킹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483768" y="177281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페이스북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( https</a:t>
            </a:r>
            <a:r>
              <a:rPr lang="en-US" altLang="ko-KR" dirty="0" smtClean="0">
                <a:solidFill>
                  <a:schemeClr val="bg1"/>
                </a:solidFill>
              </a:rPr>
              <a:t>://www.facebook.com 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10" y="2169360"/>
            <a:ext cx="4839979" cy="457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2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벤치마킹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627784" y="17728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트렐로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( https</a:t>
            </a:r>
            <a:r>
              <a:rPr lang="en-US" altLang="ko-KR" dirty="0" smtClean="0">
                <a:solidFill>
                  <a:schemeClr val="bg1"/>
                </a:solidFill>
              </a:rPr>
              <a:t>://</a:t>
            </a:r>
            <a:r>
              <a:rPr lang="en-US" altLang="ko-KR" dirty="0" smtClean="0">
                <a:solidFill>
                  <a:schemeClr val="bg1"/>
                </a:solidFill>
              </a:rPr>
              <a:t>trello</a:t>
            </a:r>
            <a:r>
              <a:rPr lang="en-US" altLang="ko-KR" dirty="0" smtClean="0">
                <a:solidFill>
                  <a:schemeClr val="bg1"/>
                </a:solidFill>
              </a:rPr>
              <a:t>.com 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04864"/>
            <a:ext cx="4896544" cy="4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1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1988840"/>
            <a:ext cx="396044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/>
              <a:t>Part 3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 smtClean="0"/>
              <a:t>기능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사항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271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224</Words>
  <Application>Microsoft Office PowerPoint</Application>
  <PresentationFormat>화면 슬라이드 쇼(4:3)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20</cp:revision>
  <dcterms:created xsi:type="dcterms:W3CDTF">2017-02-09T00:18:05Z</dcterms:created>
  <dcterms:modified xsi:type="dcterms:W3CDTF">2017-02-09T09:31:48Z</dcterms:modified>
</cp:coreProperties>
</file>