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1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2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8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1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5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20C9-2D36-4680-9925-78A304907B56}" type="datetimeFigureOut">
              <a:rPr lang="ko-KR" altLang="en-US" smtClean="0"/>
              <a:t>2017-02-03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4A8D-9C74-4812-A18B-FA32950FA6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4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78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altLang="ko-KR" dirty="0" smtClean="0"/>
              <a:t>				</a:t>
            </a:r>
            <a:r>
              <a:rPr lang="ko-KR" altLang="en-US" dirty="0" err="1" smtClean="0"/>
              <a:t>이부분은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8" algn="ctr"/>
            <a:r>
              <a:rPr lang="en-US" altLang="ko-KR" dirty="0" smtClean="0"/>
              <a:t>				</a:t>
            </a:r>
            <a:r>
              <a:rPr lang="ko-KR" altLang="en-US" dirty="0" err="1" smtClean="0"/>
              <a:t>고정상단탭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60232" y="1124744"/>
            <a:ext cx="2232248" cy="5353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지금 시작해 보세요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PW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LOGIN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이부분은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124744"/>
            <a:ext cx="6048672" cy="5353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어떤 서비스를 제공하는지 알려줌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밑으로 쭉쭉 있음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배경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내려가는부분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-1"/>
            <a:ext cx="914400" cy="878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19156" y="2780928"/>
            <a:ext cx="1429308" cy="29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19156" y="3166003"/>
            <a:ext cx="142930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94112" y="210569"/>
            <a:ext cx="25557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GROPPLE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84168" y="210569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3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78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en-US" altLang="ko-KR" dirty="0" smtClean="0"/>
              <a:t>				</a:t>
            </a:r>
            <a:r>
              <a:rPr lang="ko-KR" altLang="en-US" dirty="0" err="1" smtClean="0"/>
              <a:t>이부분은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8" algn="ctr"/>
            <a:r>
              <a:rPr lang="en-US" altLang="ko-KR" dirty="0" smtClean="0"/>
              <a:t>				</a:t>
            </a:r>
            <a:r>
              <a:rPr lang="ko-KR" altLang="en-US" dirty="0" err="1" smtClean="0"/>
              <a:t>고정상단탭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어떤 서비스를 제공하는지 알려줌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밑으로 쭉쭉 있음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배경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스크롤시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내려가는부분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LOG IN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버튼클릭시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새창으로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오른쪽화면뜸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-1"/>
            <a:ext cx="914400" cy="878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4112" y="210569"/>
            <a:ext cx="25557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GROPPLE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12160" y="210569"/>
            <a:ext cx="16561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고객지원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등등 버</a:t>
            </a:r>
            <a:r>
              <a:rPr lang="ko-KR" altLang="en-US" sz="1200" dirty="0"/>
              <a:t>튼</a:t>
            </a:r>
          </a:p>
        </p:txBody>
      </p:sp>
      <p:pic>
        <p:nvPicPr>
          <p:cNvPr id="1026" name="Picture 2" descr="C:\Users\jeon\Desktop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06" y="2492896"/>
            <a:ext cx="2654982" cy="351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54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</dc:creator>
  <cp:lastModifiedBy>jeon</cp:lastModifiedBy>
  <cp:revision>3</cp:revision>
  <dcterms:created xsi:type="dcterms:W3CDTF">2017-02-03T08:11:28Z</dcterms:created>
  <dcterms:modified xsi:type="dcterms:W3CDTF">2017-02-03T09:03:17Z</dcterms:modified>
</cp:coreProperties>
</file>