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78" r:id="rId5"/>
    <p:sldId id="273" r:id="rId6"/>
    <p:sldId id="280" r:id="rId7"/>
    <p:sldId id="281" r:id="rId8"/>
    <p:sldId id="274" r:id="rId9"/>
    <p:sldId id="263" r:id="rId10"/>
    <p:sldId id="266" r:id="rId11"/>
    <p:sldId id="282" r:id="rId12"/>
    <p:sldId id="283" r:id="rId13"/>
    <p:sldId id="290" r:id="rId14"/>
    <p:sldId id="293" r:id="rId15"/>
    <p:sldId id="294" r:id="rId16"/>
    <p:sldId id="313" r:id="rId17"/>
    <p:sldId id="314" r:id="rId18"/>
    <p:sldId id="315" r:id="rId19"/>
    <p:sldId id="316" r:id="rId20"/>
    <p:sldId id="297" r:id="rId21"/>
    <p:sldId id="311" r:id="rId22"/>
    <p:sldId id="299" r:id="rId23"/>
    <p:sldId id="300" r:id="rId24"/>
    <p:sldId id="295" r:id="rId25"/>
    <p:sldId id="298" r:id="rId26"/>
    <p:sldId id="301" r:id="rId27"/>
    <p:sldId id="296" r:id="rId28"/>
    <p:sldId id="302" r:id="rId29"/>
    <p:sldId id="303" r:id="rId30"/>
    <p:sldId id="312" r:id="rId31"/>
    <p:sldId id="309" r:id="rId32"/>
    <p:sldId id="317" r:id="rId33"/>
    <p:sldId id="310" r:id="rId34"/>
    <p:sldId id="284" r:id="rId35"/>
    <p:sldId id="287" r:id="rId36"/>
    <p:sldId id="285" r:id="rId37"/>
    <p:sldId id="286" r:id="rId38"/>
    <p:sldId id="288" r:id="rId39"/>
    <p:sldId id="26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B99-05C8-401D-82A1-DDB8A907637B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1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211.238.142.162:8190/controller/First_Page_Controller.j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260648"/>
            <a:ext cx="3960440" cy="23762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GROUPPL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49796" y="3413899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이인재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마성익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박진완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김태영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전창건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796" y="284364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효과적인 프로젝트 관리 시스템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주요 기능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198884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프로젝트 일정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개인일정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일정모아보기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댓글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자료게시판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프로젝트만들기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멤버 찾기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프로젝트 찾기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5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개발환경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61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434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79712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개발 환경</a:t>
            </a:r>
            <a:endParaRPr lang="ko-KR" altLang="en-US" sz="4000" dirty="0"/>
          </a:p>
        </p:txBody>
      </p:sp>
      <p:sp>
        <p:nvSpPr>
          <p:cNvPr id="3" name="직사각형 2"/>
          <p:cNvSpPr/>
          <p:nvPr/>
        </p:nvSpPr>
        <p:spPr>
          <a:xfrm rot="21420066">
            <a:off x="2091755" y="1628800"/>
            <a:ext cx="2307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ko-KR" sz="540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eclipse</a:t>
            </a:r>
          </a:p>
        </p:txBody>
      </p:sp>
      <p:sp>
        <p:nvSpPr>
          <p:cNvPr id="8" name="직사각형 7"/>
          <p:cNvSpPr/>
          <p:nvPr/>
        </p:nvSpPr>
        <p:spPr>
          <a:xfrm rot="21262545">
            <a:off x="2590104" y="2136864"/>
            <a:ext cx="4535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ko-KR" sz="5400" dirty="0" err="1" smtClean="0">
                <a:ln w="18415" cmpd="sng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SQLdeveloper</a:t>
            </a:r>
            <a:endParaRPr lang="en-US" altLang="ko-KR" sz="5400" dirty="0">
              <a:ln w="18415" cmpd="sng">
                <a:solidFill>
                  <a:schemeClr val="bg2">
                    <a:lumMod val="9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 rot="163650">
            <a:off x="1979712" y="3212976"/>
            <a:ext cx="2247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ko-KR" sz="5400" dirty="0" err="1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eXERD</a:t>
            </a:r>
            <a:endParaRPr lang="en-US" altLang="ko-KR" sz="5400" dirty="0">
              <a:ln w="18415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4137245"/>
            <a:ext cx="3539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ko-KR" sz="5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Haroo</a:t>
            </a:r>
            <a:r>
              <a:rPr lang="en-US" altLang="ko-K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pad</a:t>
            </a:r>
            <a:endParaRPr lang="en-US" altLang="ko-K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 rot="21357730">
            <a:off x="4499992" y="3148780"/>
            <a:ext cx="2299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ko-KR" sz="5400" dirty="0" err="1" smtClean="0">
                <a:ln w="18415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Intelli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j</a:t>
            </a:r>
            <a:endParaRPr lang="en-US" altLang="ko-K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2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6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실행화면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74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2" y="672222"/>
            <a:ext cx="7596336" cy="617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로그인 및 회원가입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9" y="680400"/>
            <a:ext cx="7600202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뉴스피드</a:t>
            </a:r>
            <a:r>
              <a:rPr lang="ko-KR" altLang="en-US" sz="2800" dirty="0" smtClean="0">
                <a:solidFill>
                  <a:schemeClr val="bg1"/>
                </a:solidFill>
              </a:rPr>
              <a:t> 게시판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9" y="680400"/>
            <a:ext cx="7664921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일정 관리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5" y="680400"/>
            <a:ext cx="7627710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일정 종류별 확인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" y="689553"/>
            <a:ext cx="7673023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일정 작성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일정 읽기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4" y="684195"/>
            <a:ext cx="7684491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2222" y="260648"/>
            <a:ext cx="3960440" cy="1105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목</a:t>
            </a:r>
            <a:r>
              <a:rPr lang="ko-KR" altLang="en-US" sz="3600" dirty="0"/>
              <a:t>차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95772" y="1556792"/>
            <a:ext cx="32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</a:rPr>
              <a:t>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462" y="2623970"/>
            <a:ext cx="323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3. </a:t>
            </a:r>
            <a:r>
              <a:rPr lang="ko-KR" altLang="en-US" dirty="0" smtClean="0">
                <a:solidFill>
                  <a:schemeClr val="bg1"/>
                </a:solidFill>
              </a:rPr>
              <a:t>모델링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081" y="36911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5. </a:t>
            </a:r>
            <a:r>
              <a:rPr lang="ko-KR" altLang="en-US" dirty="0" smtClean="0">
                <a:solidFill>
                  <a:schemeClr val="bg1"/>
                </a:solidFill>
              </a:rPr>
              <a:t>개발 환경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72" y="2090381"/>
            <a:ext cx="32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2. </a:t>
            </a:r>
            <a:r>
              <a:rPr lang="ko-KR" altLang="en-US" dirty="0" smtClean="0">
                <a:solidFill>
                  <a:schemeClr val="bg1"/>
                </a:solidFill>
              </a:rPr>
              <a:t>개발 목적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462" y="3157559"/>
            <a:ext cx="323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4. </a:t>
            </a:r>
            <a:r>
              <a:rPr lang="ko-KR" altLang="en-US" dirty="0" smtClean="0">
                <a:solidFill>
                  <a:schemeClr val="bg1"/>
                </a:solidFill>
              </a:rPr>
              <a:t>주요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081" y="422473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6. </a:t>
            </a:r>
            <a:r>
              <a:rPr lang="ko-KR" altLang="en-US" dirty="0" smtClean="0">
                <a:solidFill>
                  <a:schemeClr val="bg1"/>
                </a:solidFill>
              </a:rPr>
              <a:t>시연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081" y="52919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8. </a:t>
            </a:r>
            <a:r>
              <a:rPr lang="ko-KR" altLang="en-US" dirty="0" smtClean="0">
                <a:solidFill>
                  <a:schemeClr val="bg1"/>
                </a:solidFill>
              </a:rPr>
              <a:t>느낀 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081" y="475832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질의응답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11" y="756519"/>
            <a:ext cx="7563032" cy="61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가입한 프로젝트 관리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새 프로젝트 생성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9" y="671460"/>
            <a:ext cx="7625781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1" y="671460"/>
            <a:ext cx="7639177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상세 페이지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5" y="671460"/>
            <a:ext cx="7619690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정보수정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9" y="671460"/>
            <a:ext cx="7577162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이름으로 검색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03" y="680400"/>
            <a:ext cx="7613194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태그정보로 검색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1" y="671460"/>
            <a:ext cx="7689418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게시판 새 글 작성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6" y="680400"/>
            <a:ext cx="7717107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게시판 글 읽기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3" y="671460"/>
            <a:ext cx="7691014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회원 검색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6" y="671460"/>
            <a:ext cx="7814567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회원 정보 보기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1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팀 소개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07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초대 </a:t>
            </a:r>
            <a:r>
              <a:rPr lang="en-US" altLang="ko-KR" sz="2800" dirty="0" smtClean="0">
                <a:solidFill>
                  <a:schemeClr val="bg1"/>
                </a:solidFill>
              </a:rPr>
              <a:t>/ </a:t>
            </a:r>
            <a:r>
              <a:rPr lang="ko-KR" altLang="en-US" sz="2800" dirty="0" smtClean="0">
                <a:solidFill>
                  <a:schemeClr val="bg1"/>
                </a:solidFill>
              </a:rPr>
              <a:t>지원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메세지함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3" y="680400"/>
            <a:ext cx="7806714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초대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메세지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8" y="671460"/>
            <a:ext cx="7686084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0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프로젝트 지원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메세지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2" y="671460"/>
            <a:ext cx="7767615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7146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회원정보 수정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6" y="680400"/>
            <a:ext cx="7635748" cy="61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0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7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시</a:t>
            </a:r>
            <a:r>
              <a:rPr lang="ko-KR" altLang="en-US" sz="4000" dirty="0"/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37871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434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79712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</p:txBody>
      </p:sp>
      <p:pic>
        <p:nvPicPr>
          <p:cNvPr id="2050" name="Picture 2" descr="D:\son_sample\SIST_GIT_03\WebContent\view\image\logo\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29" y="1268760"/>
            <a:ext cx="518457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8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질의 응답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71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9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err="1" smtClean="0"/>
              <a:t>느낀점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71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065" y="0"/>
            <a:ext cx="914400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24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44252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52" y="2276872"/>
            <a:ext cx="4311724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박진완</a:t>
            </a:r>
            <a:endParaRPr lang="en-US" altLang="ko-KR" sz="2000" dirty="0" smtClean="0"/>
          </a:p>
          <a:p>
            <a:pPr algn="ctr"/>
            <a:r>
              <a:rPr lang="ko-KR" altLang="en-US" sz="2000" dirty="0"/>
              <a:t>한달 간 배운 </a:t>
            </a:r>
            <a:r>
              <a:rPr lang="en-US" altLang="ko-KR" sz="2000" dirty="0"/>
              <a:t>JSP, JAVASCRIPT,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AJAX</a:t>
            </a:r>
            <a:r>
              <a:rPr lang="ko-KR" altLang="en-US" sz="2000" dirty="0"/>
              <a:t>를 </a:t>
            </a:r>
            <a:r>
              <a:rPr lang="en-US" altLang="ko-KR" sz="2000" dirty="0"/>
              <a:t>GROUPPL</a:t>
            </a:r>
            <a:r>
              <a:rPr lang="ko-KR" altLang="en-US" sz="2000" dirty="0"/>
              <a:t>프로젝트에 적용해가며 많은걸 </a:t>
            </a:r>
            <a:r>
              <a:rPr lang="ko-KR" altLang="en-US" sz="2000" dirty="0" err="1"/>
              <a:t>배울수</a:t>
            </a:r>
            <a:r>
              <a:rPr lang="ko-KR" altLang="en-US" sz="2000" dirty="0"/>
              <a:t> 있었고</a:t>
            </a:r>
            <a:r>
              <a:rPr lang="en-US" altLang="ko-KR" sz="2000" dirty="0"/>
              <a:t>, </a:t>
            </a:r>
            <a:r>
              <a:rPr lang="ko-KR" altLang="en-US" sz="2000" dirty="0"/>
              <a:t>항상  질문에 세심하게 답해준 팀원들에게 너무 고마웠습니다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4252" y="4581128"/>
            <a:ext cx="4311724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김태영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2</a:t>
            </a:r>
            <a:r>
              <a:rPr lang="ko-KR" altLang="en-US" sz="2000" dirty="0" smtClean="0"/>
              <a:t>주간 프로젝트를 진행하면서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의사소통의 중요성을 배웠습니다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ko-KR" altLang="en-US" sz="2000" dirty="0" smtClean="0"/>
              <a:t>짧은 기간에 많은 것을 배운 것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같습니다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함께 고생해준 조원들과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낙오자가 생기지 않게 가이드해주신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강사님께 </a:t>
            </a:r>
            <a:r>
              <a:rPr lang="ko-KR" altLang="en-US" sz="2000" dirty="0" err="1" smtClean="0"/>
              <a:t>감사드립니다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2276872"/>
            <a:ext cx="4311724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마성익</a:t>
            </a:r>
            <a:endParaRPr lang="en-US" altLang="ko-KR" sz="2000" dirty="0" smtClean="0"/>
          </a:p>
          <a:p>
            <a:pPr algn="ctr"/>
            <a:r>
              <a:rPr lang="en-US" altLang="ko-KR" sz="2000" dirty="0"/>
              <a:t>2</a:t>
            </a:r>
            <a:r>
              <a:rPr lang="ko-KR" altLang="en-US" sz="2000" dirty="0" err="1"/>
              <a:t>주동안</a:t>
            </a:r>
            <a:r>
              <a:rPr lang="ko-KR" altLang="en-US" sz="2000" dirty="0"/>
              <a:t> 프로젝트를 진행하면서 아이템선정 순서도 </a:t>
            </a:r>
            <a:r>
              <a:rPr lang="en-US" altLang="ko-KR" sz="2000" dirty="0"/>
              <a:t>ERD</a:t>
            </a:r>
            <a:r>
              <a:rPr lang="ko-KR" altLang="en-US" sz="2000" dirty="0"/>
              <a:t>설계 </a:t>
            </a:r>
            <a:r>
              <a:rPr lang="en-US" altLang="ko-KR" sz="2000" dirty="0"/>
              <a:t>MVC,SVN</a:t>
            </a:r>
            <a:r>
              <a:rPr lang="ko-KR" altLang="en-US" sz="2000" dirty="0"/>
              <a:t>에 대해 배우면서 </a:t>
            </a:r>
            <a:r>
              <a:rPr lang="ko-KR" altLang="en-US" sz="2000" dirty="0" err="1"/>
              <a:t>큰경험과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정말많이배웠습니다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시간이 좀 부족하고 육체적으로 힘들었지만 같이 열심히 해준 팀원들에게 감사합니다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4581128"/>
            <a:ext cx="4311724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전창건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요구사항분석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설계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개발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테스트 소프트웨어 </a:t>
            </a:r>
            <a:r>
              <a:rPr lang="ko-KR" altLang="en-US" sz="1600"/>
              <a:t>생명주기의 </a:t>
            </a:r>
            <a:r>
              <a:rPr lang="ko-KR" altLang="en-US" sz="1600" smtClean="0"/>
              <a:t>모든 단계를 </a:t>
            </a:r>
            <a:r>
              <a:rPr lang="ko-KR" altLang="en-US" sz="1600" dirty="0"/>
              <a:t>수행해 나가면서 </a:t>
            </a:r>
            <a:r>
              <a:rPr lang="ko-KR" altLang="en-US" sz="1600" dirty="0" smtClean="0"/>
              <a:t>프로그래밍에 대한 </a:t>
            </a:r>
            <a:r>
              <a:rPr lang="ko-KR" altLang="en-US" sz="1600" dirty="0"/>
              <a:t>전반적인 개념과 이해도가 깊어졌으며 스프링 프레임워크의 기반인 </a:t>
            </a:r>
            <a:r>
              <a:rPr lang="en-US" altLang="ko-KR" sz="1600" dirty="0" smtClean="0"/>
              <a:t>MVC</a:t>
            </a:r>
            <a:r>
              <a:rPr lang="ko-KR" altLang="en-US" sz="1600" dirty="0" smtClean="0"/>
              <a:t>모델을 </a:t>
            </a:r>
            <a:r>
              <a:rPr lang="ko-KR" altLang="en-US" sz="1600" dirty="0"/>
              <a:t>사용해 프로젝트를 진행해 보아서 </a:t>
            </a:r>
            <a:r>
              <a:rPr lang="ko-KR" altLang="en-US" sz="1600" dirty="0" smtClean="0"/>
              <a:t>많은 발전이 있었습니다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416138" y="44624"/>
            <a:ext cx="4311724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이인재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/>
              <a:t>자신의 능력을 믿어야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끝까지 굳세게 밀고 나가라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en-US" altLang="ko-KR" sz="1200" dirty="0" smtClean="0"/>
              <a:t> </a:t>
            </a:r>
          </a:p>
          <a:p>
            <a:pPr algn="ctr"/>
            <a:r>
              <a:rPr lang="en-US" altLang="ko-KR" sz="1600" dirty="0" smtClean="0"/>
              <a:t>- </a:t>
            </a:r>
            <a:r>
              <a:rPr lang="ko-KR" altLang="en-US" sz="1600" dirty="0" smtClean="0"/>
              <a:t>미국의 </a:t>
            </a:r>
            <a:r>
              <a:rPr lang="en-US" altLang="ko-KR" sz="1600" dirty="0"/>
              <a:t>39</a:t>
            </a:r>
            <a:r>
              <a:rPr lang="ko-KR" altLang="en-US" sz="1600" dirty="0"/>
              <a:t>대 대통령 지미 </a:t>
            </a:r>
            <a:r>
              <a:rPr lang="ko-KR" altLang="en-US" sz="1600" dirty="0" err="1" smtClean="0"/>
              <a:t>카터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3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55976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69768" y="2562669"/>
            <a:ext cx="3960440" cy="17237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84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팀 소개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988840"/>
            <a:ext cx="4896544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조장 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이인재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조원  박진완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        마성익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        김태영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        전창건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2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개발 목적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44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43" y="2738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36324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개발 목적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3940021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누구나 자신이 원하는 프로젝트 팀을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간편하게 결성하거나 가입 할 수 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개인과 팀간의 공유된 일정을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빠른 피드백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효율적 업무분배를 가능하게 함으로써 개발 업무에 집중할 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있도록 하는 것을 목적으로 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3989" y="1556792"/>
            <a:ext cx="30160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GROUP</a:t>
            </a:r>
            <a:endParaRPr lang="en-US" altLang="ko-KR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2060848"/>
            <a:ext cx="173316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</a:t>
            </a:r>
            <a:endParaRPr lang="en-US" altLang="ko-KR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9485" y="2622054"/>
            <a:ext cx="28160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</a:t>
            </a:r>
            <a:endParaRPr lang="en-US" altLang="ko-KR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8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3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모델링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932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0"/>
            <a:ext cx="6408712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모델링</a:t>
            </a:r>
            <a:endParaRPr lang="ko-KR" altLang="en-US" sz="4000" dirty="0"/>
          </a:p>
        </p:txBody>
      </p:sp>
      <p:pic>
        <p:nvPicPr>
          <p:cNvPr id="3" name="Picture 2" descr="C:\Users\tykim\Desktop\er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80765"/>
            <a:ext cx="6408712" cy="47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26876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4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주요 기능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71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339</Words>
  <Application>Microsoft Office PowerPoint</Application>
  <PresentationFormat>화면 슬라이드 쇼(4:3)</PresentationFormat>
  <Paragraphs>107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41</cp:revision>
  <dcterms:created xsi:type="dcterms:W3CDTF">2017-02-09T00:18:05Z</dcterms:created>
  <dcterms:modified xsi:type="dcterms:W3CDTF">2017-02-22T01:50:03Z</dcterms:modified>
</cp:coreProperties>
</file>