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3" r:id="rId6"/>
    <p:sldId id="274" r:id="rId7"/>
    <p:sldId id="275" r:id="rId8"/>
    <p:sldId id="277" r:id="rId9"/>
    <p:sldId id="263" r:id="rId10"/>
    <p:sldId id="281" r:id="rId11"/>
    <p:sldId id="266" r:id="rId12"/>
    <p:sldId id="278" r:id="rId13"/>
    <p:sldId id="279" r:id="rId14"/>
    <p:sldId id="282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3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B99-05C8-401D-82A1-DDB8A907637B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1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54868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GROUPPL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49796" y="4437112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이인재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마성익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박진완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김태영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전창건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796" y="35738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효과적인 프로젝트 관리 시스템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3061252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최신글</a:t>
            </a:r>
            <a:r>
              <a:rPr lang="ko-KR" altLang="en-US" dirty="0">
                <a:solidFill>
                  <a:schemeClr val="bg1"/>
                </a:solidFill>
              </a:rPr>
              <a:t>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개인일정 간단 정보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소속 프로젝트 목록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 보드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최신글</a:t>
            </a:r>
            <a:r>
              <a:rPr lang="ko-KR" altLang="en-US" dirty="0">
                <a:solidFill>
                  <a:schemeClr val="bg1"/>
                </a:solidFill>
              </a:rPr>
              <a:t> 게시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</a:t>
            </a:r>
            <a:r>
              <a:rPr lang="ko-KR" altLang="en-US" dirty="0">
                <a:solidFill>
                  <a:schemeClr val="bg1"/>
                </a:solidFill>
              </a:rPr>
              <a:t> 파일 첨부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댓글</a:t>
            </a:r>
            <a:r>
              <a:rPr lang="ko-KR" altLang="en-US" dirty="0">
                <a:solidFill>
                  <a:schemeClr val="bg1"/>
                </a:solidFill>
              </a:rPr>
              <a:t> 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프로젝트 일정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프로젝트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멤버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담당자 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진행도 확인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댓글</a:t>
            </a:r>
            <a:r>
              <a:rPr lang="ko-KR" altLang="en-US" dirty="0">
                <a:solidFill>
                  <a:schemeClr val="bg1"/>
                </a:solidFill>
              </a:rPr>
              <a:t> 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9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개인 일정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프로젝트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메모 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개인정보 관리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개인정보 공개여부 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개인정보 수정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2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멤버 구하기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err="1">
                <a:solidFill>
                  <a:schemeClr val="bg1"/>
                </a:solidFill>
              </a:rPr>
              <a:t>필터링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멤버정보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초대장 보내기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프로젝트 찾기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err="1">
                <a:solidFill>
                  <a:schemeClr val="bg1"/>
                </a:solidFill>
              </a:rPr>
              <a:t>필터링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프로젝트 정보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지원서 보내기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95042"/>
            <a:ext cx="9143999" cy="41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83111" y="1700808"/>
            <a:ext cx="3147491" cy="8277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DB </a:t>
            </a:r>
            <a:r>
              <a:rPr lang="ko-KR" altLang="en-US" sz="4000" dirty="0" smtClean="0"/>
              <a:t>설계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7381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55976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69768" y="2562669"/>
            <a:ext cx="3960440" cy="17237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2849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2222" y="548680"/>
            <a:ext cx="3960440" cy="1105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목차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72487" y="2060848"/>
            <a:ext cx="32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 1. </a:t>
            </a:r>
            <a:r>
              <a:rPr lang="ko-KR" altLang="en-US" dirty="0">
                <a:solidFill>
                  <a:schemeClr val="bg1"/>
                </a:solidFill>
              </a:rPr>
              <a:t>개발 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607" y="3356992"/>
            <a:ext cx="323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 2. </a:t>
            </a:r>
            <a:r>
              <a:rPr lang="ko-KR" altLang="en-US" dirty="0">
                <a:solidFill>
                  <a:schemeClr val="bg1"/>
                </a:solidFill>
              </a:rPr>
              <a:t>벤치마킹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226" y="46531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 3. </a:t>
            </a:r>
            <a:r>
              <a:rPr lang="ko-KR" altLang="en-US" dirty="0">
                <a:solidFill>
                  <a:schemeClr val="bg1"/>
                </a:solidFill>
              </a:rPr>
              <a:t>기능 사항</a:t>
            </a:r>
          </a:p>
        </p:txBody>
      </p:sp>
    </p:spTree>
    <p:extLst>
      <p:ext uri="{BB962C8B-B14F-4D97-AF65-F5344CB8AC3E}">
        <p14:creationId xmlns:p14="http://schemas.microsoft.com/office/powerpoint/2010/main" val="38104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/>
              <a:t>Part 1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개발</a:t>
            </a:r>
            <a:r>
              <a:rPr lang="en-US" altLang="ko-KR" sz="4000" dirty="0"/>
              <a:t> </a:t>
            </a:r>
            <a:r>
              <a:rPr lang="ko-KR" altLang="en-US" sz="4000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42070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개발 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9911" y="1988840"/>
            <a:ext cx="48965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누구나 자신이 원하는 프로젝트 팀을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간편하게 결성하거나 가입 할 수 있고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개인과 팀간의 공유된 일정을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직관적인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를 통해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일정에 대한 빠른 피드백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효율적 업무분배를 가능하게 함으로써 업무에 집중할 수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있도록 하는 것을 목적으로 함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/>
              <a:t>Part 2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벤치마킹</a:t>
            </a:r>
          </a:p>
        </p:txBody>
      </p:sp>
    </p:spTree>
    <p:extLst>
      <p:ext uri="{BB962C8B-B14F-4D97-AF65-F5344CB8AC3E}">
        <p14:creationId xmlns:p14="http://schemas.microsoft.com/office/powerpoint/2010/main" val="1944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벤치마킹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05" y="2204864"/>
            <a:ext cx="4755790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784" y="17728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깃허브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https://github.com 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벤치마킹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페이스북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https://www.facebook.com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0" y="2169360"/>
            <a:ext cx="4839979" cy="45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20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벤치마킹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7784" y="17728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트렐로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https://trello.com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4896544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2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/>
              <a:t>Part 3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기능</a:t>
            </a:r>
            <a:r>
              <a:rPr lang="en-US" altLang="ko-KR" sz="4000" dirty="0"/>
              <a:t> </a:t>
            </a:r>
            <a:r>
              <a:rPr lang="ko-KR" altLang="en-US" sz="4000" dirty="0"/>
              <a:t>사항</a:t>
            </a:r>
          </a:p>
        </p:txBody>
      </p:sp>
    </p:spTree>
    <p:extLst>
      <p:ext uri="{BB962C8B-B14F-4D97-AF65-F5344CB8AC3E}">
        <p14:creationId xmlns:p14="http://schemas.microsoft.com/office/powerpoint/2010/main" val="8271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227</Words>
  <Application>Microsoft Office PowerPoint</Application>
  <PresentationFormat>화면 슬라이드 쇼(4:3)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22</cp:revision>
  <dcterms:created xsi:type="dcterms:W3CDTF">2017-02-09T00:18:05Z</dcterms:created>
  <dcterms:modified xsi:type="dcterms:W3CDTF">2017-02-10T01:12:49Z</dcterms:modified>
</cp:coreProperties>
</file>