
<file path=[Content_Types].xml><?xml version="1.0" encoding="utf-8"?>
<Types xmlns="http://schemas.openxmlformats.org/package/2006/content-types">
  <Override PartName="/_rels/.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23.wmf" ContentType="image/x-wmf"/>
  <Override PartName="/ppt/media/image7.jpeg" ContentType="image/jpeg"/>
  <Override PartName="/ppt/media/image2.wmf" ContentType="image/x-wmf"/>
  <Override PartName="/ppt/media/image9.jpeg" ContentType="image/jpeg"/>
  <Override PartName="/ppt/media/image5.png" ContentType="image/png"/>
  <Override PartName="/ppt/media/image16.jpeg" ContentType="image/jpeg"/>
  <Override PartName="/ppt/media/image1.jpeg" ContentType="image/jpeg"/>
  <Override PartName="/ppt/media/image18.jpeg" ContentType="image/jpeg"/>
  <Override PartName="/ppt/media/image3.wmf" ContentType="image/x-wmf"/>
  <Override PartName="/ppt/media/image8.jpeg" ContentType="image/jpeg"/>
  <Override PartName="/ppt/media/image17.wmf" ContentType="image/x-wmf"/>
  <Override PartName="/ppt/media/image13.jpeg" ContentType="image/jpeg"/>
  <Override PartName="/ppt/media/image4.png" ContentType="image/png"/>
  <Override PartName="/ppt/media/image10.wmf" ContentType="image/x-wmf"/>
  <Override PartName="/ppt/media/image11.jpeg" ContentType="image/jpeg"/>
  <Override PartName="/ppt/media/image12.jpeg" ContentType="image/jpeg"/>
  <Override PartName="/ppt/media/image19.wmf" ContentType="image/x-wmf"/>
  <Override PartName="/ppt/media/image14.wmf" ContentType="image/x-wmf"/>
  <Override PartName="/ppt/media/image15.wmf" ContentType="image/x-wmf"/>
  <Override PartName="/ppt/media/image20.jpeg" ContentType="image/jpeg"/>
  <Override PartName="/ppt/media/image21.wmf" ContentType="image/x-wmf"/>
  <Override PartName="/ppt/media/image24.wmf" ContentType="image/x-wmf"/>
  <Override PartName="/ppt/media/image6.jpeg" ContentType="image/jpeg"/>
  <Override PartName="/ppt/media/image22.jpeg" ContentType="image/jpe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51640" y="116640"/>
            <a:ext cx="7056360" cy="705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33" name="PlaceHolder 2"/>
          <p:cNvSpPr>
            <a:spLocks noGrp="1"/>
          </p:cNvSpPr>
          <p:nvPr>
            <p:ph type="body"/>
          </p:nvPr>
        </p:nvSpPr>
        <p:spPr>
          <a:xfrm>
            <a:off x="251640" y="1484640"/>
            <a:ext cx="8640720" cy="21636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
        <p:nvSpPr>
          <p:cNvPr id="34" name="PlaceHolder 3"/>
          <p:cNvSpPr>
            <a:spLocks noGrp="1"/>
          </p:cNvSpPr>
          <p:nvPr>
            <p:ph type="body"/>
          </p:nvPr>
        </p:nvSpPr>
        <p:spPr>
          <a:xfrm>
            <a:off x="251640" y="3854160"/>
            <a:ext cx="8640720" cy="21636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1640" y="116640"/>
            <a:ext cx="7056360" cy="705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251640" y="1484640"/>
            <a:ext cx="4216320" cy="21636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4679280" y="1484640"/>
            <a:ext cx="4216320" cy="21636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
        <p:nvSpPr>
          <p:cNvPr id="38" name="PlaceHolder 4"/>
          <p:cNvSpPr>
            <a:spLocks noGrp="1"/>
          </p:cNvSpPr>
          <p:nvPr>
            <p:ph type="body"/>
          </p:nvPr>
        </p:nvSpPr>
        <p:spPr>
          <a:xfrm>
            <a:off x="4679280" y="3854160"/>
            <a:ext cx="4216320" cy="21636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
        <p:nvSpPr>
          <p:cNvPr id="39" name="PlaceHolder 5"/>
          <p:cNvSpPr>
            <a:spLocks noGrp="1"/>
          </p:cNvSpPr>
          <p:nvPr>
            <p:ph type="body"/>
          </p:nvPr>
        </p:nvSpPr>
        <p:spPr>
          <a:xfrm>
            <a:off x="251640" y="3854160"/>
            <a:ext cx="4216320" cy="21636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51640" y="116640"/>
            <a:ext cx="7056360" cy="705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251640" y="1484640"/>
            <a:ext cx="8640720" cy="45360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
        <p:nvSpPr>
          <p:cNvPr id="42" name="PlaceHolder 3"/>
          <p:cNvSpPr>
            <a:spLocks noGrp="1"/>
          </p:cNvSpPr>
          <p:nvPr>
            <p:ph type="body"/>
          </p:nvPr>
        </p:nvSpPr>
        <p:spPr>
          <a:xfrm>
            <a:off x="251640" y="1484640"/>
            <a:ext cx="8640720" cy="45360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pic>
        <p:nvPicPr>
          <p:cNvPr id="43" name="" descr=""/>
          <p:cNvPicPr/>
          <p:nvPr/>
        </p:nvPicPr>
        <p:blipFill>
          <a:blip r:embed="rId2"/>
          <a:stretch/>
        </p:blipFill>
        <p:spPr>
          <a:xfrm>
            <a:off x="1729440" y="1484640"/>
            <a:ext cx="5685120" cy="4536000"/>
          </a:xfrm>
          <a:prstGeom prst="rect">
            <a:avLst/>
          </a:prstGeom>
          <a:ln>
            <a:noFill/>
          </a:ln>
        </p:spPr>
      </p:pic>
      <p:pic>
        <p:nvPicPr>
          <p:cNvPr id="44" name="" descr=""/>
          <p:cNvPicPr/>
          <p:nvPr/>
        </p:nvPicPr>
        <p:blipFill>
          <a:blip r:embed="rId3"/>
          <a:stretch/>
        </p:blipFill>
        <p:spPr>
          <a:xfrm>
            <a:off x="1729440" y="1484640"/>
            <a:ext cx="5685120" cy="45360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251640" y="116640"/>
            <a:ext cx="7056360" cy="705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2" name="PlaceHolder 2"/>
          <p:cNvSpPr>
            <a:spLocks noGrp="1"/>
          </p:cNvSpPr>
          <p:nvPr>
            <p:ph type="subTitle"/>
          </p:nvPr>
        </p:nvSpPr>
        <p:spPr>
          <a:xfrm>
            <a:off x="251640" y="1484640"/>
            <a:ext cx="8640720" cy="4536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51640" y="116640"/>
            <a:ext cx="7056360" cy="705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4" name="PlaceHolder 2"/>
          <p:cNvSpPr>
            <a:spLocks noGrp="1"/>
          </p:cNvSpPr>
          <p:nvPr>
            <p:ph type="body"/>
          </p:nvPr>
        </p:nvSpPr>
        <p:spPr>
          <a:xfrm>
            <a:off x="251640" y="1484640"/>
            <a:ext cx="8640720" cy="45360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51640" y="116640"/>
            <a:ext cx="7056360" cy="705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251640" y="1484640"/>
            <a:ext cx="4216320" cy="45360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4679280" y="1484640"/>
            <a:ext cx="4216320" cy="45360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251640" y="116640"/>
            <a:ext cx="7056360" cy="705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251640" y="116640"/>
            <a:ext cx="7056360" cy="3272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51640" y="116640"/>
            <a:ext cx="7056360" cy="705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21" name="PlaceHolder 2"/>
          <p:cNvSpPr>
            <a:spLocks noGrp="1"/>
          </p:cNvSpPr>
          <p:nvPr>
            <p:ph type="body"/>
          </p:nvPr>
        </p:nvSpPr>
        <p:spPr>
          <a:xfrm>
            <a:off x="251640" y="1484640"/>
            <a:ext cx="4216320" cy="21636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
        <p:nvSpPr>
          <p:cNvPr id="22" name="PlaceHolder 3"/>
          <p:cNvSpPr>
            <a:spLocks noGrp="1"/>
          </p:cNvSpPr>
          <p:nvPr>
            <p:ph type="body"/>
          </p:nvPr>
        </p:nvSpPr>
        <p:spPr>
          <a:xfrm>
            <a:off x="251640" y="3854160"/>
            <a:ext cx="4216320" cy="21636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
        <p:nvSpPr>
          <p:cNvPr id="23" name="PlaceHolder 4"/>
          <p:cNvSpPr>
            <a:spLocks noGrp="1"/>
          </p:cNvSpPr>
          <p:nvPr>
            <p:ph type="body"/>
          </p:nvPr>
        </p:nvSpPr>
        <p:spPr>
          <a:xfrm>
            <a:off x="4679280" y="1484640"/>
            <a:ext cx="4216320" cy="45360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51640" y="116640"/>
            <a:ext cx="7056360" cy="705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25" name="PlaceHolder 2"/>
          <p:cNvSpPr>
            <a:spLocks noGrp="1"/>
          </p:cNvSpPr>
          <p:nvPr>
            <p:ph type="body"/>
          </p:nvPr>
        </p:nvSpPr>
        <p:spPr>
          <a:xfrm>
            <a:off x="251640" y="1484640"/>
            <a:ext cx="4216320" cy="45360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
        <p:nvSpPr>
          <p:cNvPr id="26" name="PlaceHolder 3"/>
          <p:cNvSpPr>
            <a:spLocks noGrp="1"/>
          </p:cNvSpPr>
          <p:nvPr>
            <p:ph type="body"/>
          </p:nvPr>
        </p:nvSpPr>
        <p:spPr>
          <a:xfrm>
            <a:off x="4679280" y="1484640"/>
            <a:ext cx="4216320" cy="21636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
        <p:nvSpPr>
          <p:cNvPr id="27" name="PlaceHolder 4"/>
          <p:cNvSpPr>
            <a:spLocks noGrp="1"/>
          </p:cNvSpPr>
          <p:nvPr>
            <p:ph type="body"/>
          </p:nvPr>
        </p:nvSpPr>
        <p:spPr>
          <a:xfrm>
            <a:off x="4679280" y="3854160"/>
            <a:ext cx="4216320" cy="21636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51640" y="116640"/>
            <a:ext cx="7056360" cy="7056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29" name="PlaceHolder 2"/>
          <p:cNvSpPr>
            <a:spLocks noGrp="1"/>
          </p:cNvSpPr>
          <p:nvPr>
            <p:ph type="body"/>
          </p:nvPr>
        </p:nvSpPr>
        <p:spPr>
          <a:xfrm>
            <a:off x="251640" y="1484640"/>
            <a:ext cx="4216320" cy="21636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
        <p:nvSpPr>
          <p:cNvPr id="30" name="PlaceHolder 3"/>
          <p:cNvSpPr>
            <a:spLocks noGrp="1"/>
          </p:cNvSpPr>
          <p:nvPr>
            <p:ph type="body"/>
          </p:nvPr>
        </p:nvSpPr>
        <p:spPr>
          <a:xfrm>
            <a:off x="4679280" y="1484640"/>
            <a:ext cx="4216320" cy="21636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
        <p:nvSpPr>
          <p:cNvPr id="31" name="PlaceHolder 4"/>
          <p:cNvSpPr>
            <a:spLocks noGrp="1"/>
          </p:cNvSpPr>
          <p:nvPr>
            <p:ph type="body"/>
          </p:nvPr>
        </p:nvSpPr>
        <p:spPr>
          <a:xfrm>
            <a:off x="251640" y="3854160"/>
            <a:ext cx="8640720" cy="2163600"/>
          </a:xfrm>
          <a:prstGeom prst="rect">
            <a:avLst/>
          </a:prstGeom>
        </p:spPr>
        <p:txBody>
          <a:bodyPr lIns="0" rIns="0" tIns="0" bIns="0"/>
          <a:p>
            <a:endParaRPr b="0" lang="de-DE" sz="16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 descr=""/>
          <p:cNvPicPr/>
          <p:nvPr/>
        </p:nvPicPr>
        <p:blipFill>
          <a:blip r:embed="rId3"/>
          <a:stretch/>
        </p:blipFill>
        <p:spPr>
          <a:xfrm>
            <a:off x="360" y="0"/>
            <a:ext cx="360" cy="360"/>
          </a:xfrm>
          <a:prstGeom prst="rect">
            <a:avLst/>
          </a:prstGeom>
          <a:ln>
            <a:noFill/>
          </a:ln>
        </p:spPr>
      </p:pic>
      <p:sp>
        <p:nvSpPr>
          <p:cNvPr id="1" name="CustomShape 1"/>
          <p:cNvSpPr/>
          <p:nvPr/>
        </p:nvSpPr>
        <p:spPr>
          <a:xfrm>
            <a:off x="360" y="971640"/>
            <a:ext cx="6696360" cy="734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6577920" y="971640"/>
            <a:ext cx="2566800" cy="734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3" name="CustomShape 3" hidden="1"/>
          <p:cNvSpPr/>
          <p:nvPr/>
        </p:nvSpPr>
        <p:spPr>
          <a:xfrm>
            <a:off x="7740360" y="116640"/>
            <a:ext cx="1157760" cy="719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0" tIns="0" bIns="0" anchor="ctr"/>
          <a:p>
            <a:pPr algn="ctr">
              <a:lnSpc>
                <a:spcPct val="100000"/>
              </a:lnSpc>
            </a:pPr>
            <a:r>
              <a:rPr b="1" lang="en-US" sz="1800" spc="-1" strike="noStrike">
                <a:solidFill>
                  <a:srgbClr val="4f81bd"/>
                </a:solidFill>
                <a:uFill>
                  <a:solidFill>
                    <a:srgbClr val="ffffff"/>
                  </a:solidFill>
                </a:uFill>
                <a:latin typeface="Calibri"/>
              </a:rPr>
              <a:t>POPPY THE</a:t>
            </a:r>
            <a:r>
              <a:rPr b="0" lang="en-US" sz="1800" spc="-1" strike="noStrike">
                <a:solidFill>
                  <a:srgbClr val="4f81bd"/>
                </a:solidFill>
                <a:uFill>
                  <a:solidFill>
                    <a:srgbClr val="ffffff"/>
                  </a:solidFill>
                </a:uFill>
                <a:latin typeface="Calibri"/>
              </a:rPr>
              <a:t>
</a:t>
            </a:r>
            <a:r>
              <a:rPr b="1" lang="en-US" sz="1800" spc="-1" strike="noStrike">
                <a:solidFill>
                  <a:srgbClr val="a6a6a6"/>
                </a:solidFill>
                <a:uFill>
                  <a:solidFill>
                    <a:srgbClr val="ffffff"/>
                  </a:solidFill>
                </a:uFill>
                <a:latin typeface="Calibri"/>
              </a:rPr>
              <a:t>WATCHDOG</a:t>
            </a:r>
            <a:endParaRPr b="0" lang="en-US" sz="1800" spc="-1" strike="noStrike">
              <a:solidFill>
                <a:srgbClr val="000000"/>
              </a:solidFill>
              <a:uFill>
                <a:solidFill>
                  <a:srgbClr val="ffffff"/>
                </a:solidFill>
              </a:uFill>
              <a:latin typeface="Arial"/>
            </a:endParaRPr>
          </a:p>
        </p:txBody>
      </p:sp>
      <p:sp>
        <p:nvSpPr>
          <p:cNvPr id="4" name="CustomShape 4" hidden="1"/>
          <p:cNvSpPr/>
          <p:nvPr/>
        </p:nvSpPr>
        <p:spPr>
          <a:xfrm>
            <a:off x="7485480" y="260640"/>
            <a:ext cx="213840" cy="458280"/>
          </a:xfrm>
          <a:custGeom>
            <a:avLst/>
            <a:gdLst/>
            <a:ahLst/>
            <a:rect l="l" t="t" r="r" b="b"/>
            <a:pathLst>
              <a:path w="1742459" h="4105475">
                <a:moveTo>
                  <a:pt x="541777" y="0"/>
                </a:moveTo>
                <a:lnTo>
                  <a:pt x="1200681" y="0"/>
                </a:lnTo>
                <a:cubicBezTo>
                  <a:pt x="1257343" y="0"/>
                  <a:pt x="1303277" y="45934"/>
                  <a:pt x="1303277" y="102596"/>
                </a:cubicBezTo>
                <a:lnTo>
                  <a:pt x="1303277" y="512970"/>
                </a:lnTo>
                <a:cubicBezTo>
                  <a:pt x="1303277" y="569632"/>
                  <a:pt x="1257343" y="615566"/>
                  <a:pt x="1200681" y="615566"/>
                </a:cubicBezTo>
                <a:lnTo>
                  <a:pt x="1054459" y="615566"/>
                </a:lnTo>
                <a:lnTo>
                  <a:pt x="1054459" y="663799"/>
                </a:lnTo>
                <a:cubicBezTo>
                  <a:pt x="1054459" y="681853"/>
                  <a:pt x="1039823" y="696489"/>
                  <a:pt x="1021769" y="696489"/>
                </a:cubicBezTo>
                <a:lnTo>
                  <a:pt x="948936" y="696489"/>
                </a:lnTo>
                <a:lnTo>
                  <a:pt x="948936" y="800125"/>
                </a:lnTo>
                <a:lnTo>
                  <a:pt x="1082806" y="800125"/>
                </a:lnTo>
                <a:lnTo>
                  <a:pt x="1082806" y="702827"/>
                </a:lnTo>
                <a:lnTo>
                  <a:pt x="1455557" y="702827"/>
                </a:lnTo>
                <a:lnTo>
                  <a:pt x="1455557" y="800125"/>
                </a:lnTo>
                <a:lnTo>
                  <a:pt x="1499574" y="800125"/>
                </a:lnTo>
                <a:lnTo>
                  <a:pt x="1499574" y="702168"/>
                </a:lnTo>
                <a:lnTo>
                  <a:pt x="1742459" y="702168"/>
                </a:lnTo>
                <a:lnTo>
                  <a:pt x="1742459" y="1629357"/>
                </a:lnTo>
                <a:lnTo>
                  <a:pt x="1742459" y="1654340"/>
                </a:lnTo>
                <a:lnTo>
                  <a:pt x="1742459" y="2581529"/>
                </a:lnTo>
                <a:lnTo>
                  <a:pt x="1591645" y="2581529"/>
                </a:lnTo>
                <a:lnTo>
                  <a:pt x="1591645" y="1654340"/>
                </a:lnTo>
                <a:lnTo>
                  <a:pt x="1499574" y="1654340"/>
                </a:lnTo>
                <a:lnTo>
                  <a:pt x="1499574" y="913434"/>
                </a:lnTo>
                <a:lnTo>
                  <a:pt x="1455557" y="913434"/>
                </a:lnTo>
                <a:lnTo>
                  <a:pt x="1455557" y="1029621"/>
                </a:lnTo>
                <a:lnTo>
                  <a:pt x="1082806" y="1029621"/>
                </a:lnTo>
                <a:lnTo>
                  <a:pt x="1082806" y="913434"/>
                </a:lnTo>
                <a:lnTo>
                  <a:pt x="948936" y="913434"/>
                </a:lnTo>
                <a:lnTo>
                  <a:pt x="948936" y="1074293"/>
                </a:lnTo>
                <a:lnTo>
                  <a:pt x="954660" y="1074293"/>
                </a:lnTo>
                <a:cubicBezTo>
                  <a:pt x="977700" y="1074293"/>
                  <a:pt x="996377" y="1092970"/>
                  <a:pt x="996377" y="1116010"/>
                </a:cubicBezTo>
                <a:lnTo>
                  <a:pt x="996377" y="1845380"/>
                </a:lnTo>
                <a:lnTo>
                  <a:pt x="1082806" y="1845380"/>
                </a:lnTo>
                <a:lnTo>
                  <a:pt x="1082806" y="1800939"/>
                </a:lnTo>
                <a:lnTo>
                  <a:pt x="1455557" y="1800939"/>
                </a:lnTo>
                <a:lnTo>
                  <a:pt x="1455557" y="2125444"/>
                </a:lnTo>
                <a:lnTo>
                  <a:pt x="1455557" y="2127733"/>
                </a:lnTo>
                <a:lnTo>
                  <a:pt x="1455328" y="2127733"/>
                </a:lnTo>
                <a:lnTo>
                  <a:pt x="1366291" y="3018105"/>
                </a:lnTo>
                <a:lnTo>
                  <a:pt x="1365697" y="3018105"/>
                </a:lnTo>
                <a:lnTo>
                  <a:pt x="1365697" y="3877532"/>
                </a:lnTo>
                <a:lnTo>
                  <a:pt x="1410681" y="3877532"/>
                </a:lnTo>
                <a:lnTo>
                  <a:pt x="1410681" y="4105475"/>
                </a:lnTo>
                <a:lnTo>
                  <a:pt x="1055073" y="4105475"/>
                </a:lnTo>
                <a:lnTo>
                  <a:pt x="1055073" y="3877532"/>
                </a:lnTo>
                <a:lnTo>
                  <a:pt x="1098523" y="3877532"/>
                </a:lnTo>
                <a:lnTo>
                  <a:pt x="1098523" y="3018105"/>
                </a:lnTo>
                <a:lnTo>
                  <a:pt x="1098492" y="3018105"/>
                </a:lnTo>
                <a:lnTo>
                  <a:pt x="1186961" y="2133412"/>
                </a:lnTo>
                <a:lnTo>
                  <a:pt x="555498" y="2133412"/>
                </a:lnTo>
                <a:lnTo>
                  <a:pt x="643967" y="3018105"/>
                </a:lnTo>
                <a:lnTo>
                  <a:pt x="643936" y="3018105"/>
                </a:lnTo>
                <a:lnTo>
                  <a:pt x="643936" y="3877532"/>
                </a:lnTo>
                <a:lnTo>
                  <a:pt x="685467" y="3877532"/>
                </a:lnTo>
                <a:lnTo>
                  <a:pt x="685467" y="4105475"/>
                </a:lnTo>
                <a:lnTo>
                  <a:pt x="329859" y="4105475"/>
                </a:lnTo>
                <a:lnTo>
                  <a:pt x="329859" y="3877532"/>
                </a:lnTo>
                <a:lnTo>
                  <a:pt x="376762" y="3877532"/>
                </a:lnTo>
                <a:lnTo>
                  <a:pt x="376762" y="3018105"/>
                </a:lnTo>
                <a:lnTo>
                  <a:pt x="376168" y="3018105"/>
                </a:lnTo>
                <a:lnTo>
                  <a:pt x="287131" y="2127733"/>
                </a:lnTo>
                <a:lnTo>
                  <a:pt x="286902" y="2127733"/>
                </a:lnTo>
                <a:lnTo>
                  <a:pt x="286902" y="2125444"/>
                </a:lnTo>
                <a:lnTo>
                  <a:pt x="286902" y="1800939"/>
                </a:lnTo>
                <a:lnTo>
                  <a:pt x="659653" y="1800939"/>
                </a:lnTo>
                <a:lnTo>
                  <a:pt x="659653" y="1845380"/>
                </a:lnTo>
                <a:lnTo>
                  <a:pt x="746081" y="1845380"/>
                </a:lnTo>
                <a:lnTo>
                  <a:pt x="746081" y="1116010"/>
                </a:lnTo>
                <a:cubicBezTo>
                  <a:pt x="746081" y="1092970"/>
                  <a:pt x="764758" y="1074293"/>
                  <a:pt x="787798" y="1074293"/>
                </a:cubicBezTo>
                <a:lnTo>
                  <a:pt x="793522" y="1074293"/>
                </a:lnTo>
                <a:lnTo>
                  <a:pt x="793522" y="913434"/>
                </a:lnTo>
                <a:lnTo>
                  <a:pt x="659653" y="913434"/>
                </a:lnTo>
                <a:lnTo>
                  <a:pt x="659653" y="1029621"/>
                </a:lnTo>
                <a:lnTo>
                  <a:pt x="286902" y="1029621"/>
                </a:lnTo>
                <a:lnTo>
                  <a:pt x="286902" y="913434"/>
                </a:lnTo>
                <a:lnTo>
                  <a:pt x="242885" y="913434"/>
                </a:lnTo>
                <a:lnTo>
                  <a:pt x="242885" y="1654340"/>
                </a:lnTo>
                <a:lnTo>
                  <a:pt x="150814" y="1654340"/>
                </a:lnTo>
                <a:lnTo>
                  <a:pt x="150814" y="2581529"/>
                </a:lnTo>
                <a:lnTo>
                  <a:pt x="0" y="2581529"/>
                </a:lnTo>
                <a:lnTo>
                  <a:pt x="0" y="1654340"/>
                </a:lnTo>
                <a:lnTo>
                  <a:pt x="0" y="1629357"/>
                </a:lnTo>
                <a:lnTo>
                  <a:pt x="0" y="702168"/>
                </a:lnTo>
                <a:lnTo>
                  <a:pt x="242885" y="702168"/>
                </a:lnTo>
                <a:lnTo>
                  <a:pt x="242885" y="800125"/>
                </a:lnTo>
                <a:lnTo>
                  <a:pt x="286902" y="800125"/>
                </a:lnTo>
                <a:lnTo>
                  <a:pt x="286902" y="702827"/>
                </a:lnTo>
                <a:lnTo>
                  <a:pt x="659653" y="702827"/>
                </a:lnTo>
                <a:lnTo>
                  <a:pt x="659653" y="800125"/>
                </a:lnTo>
                <a:lnTo>
                  <a:pt x="793522" y="800125"/>
                </a:lnTo>
                <a:lnTo>
                  <a:pt x="793522" y="696489"/>
                </a:lnTo>
                <a:lnTo>
                  <a:pt x="720689" y="696489"/>
                </a:lnTo>
                <a:cubicBezTo>
                  <a:pt x="702635" y="696489"/>
                  <a:pt x="687999" y="681853"/>
                  <a:pt x="687999" y="663799"/>
                </a:cubicBezTo>
                <a:lnTo>
                  <a:pt x="687999" y="615566"/>
                </a:lnTo>
                <a:lnTo>
                  <a:pt x="541777" y="615566"/>
                </a:lnTo>
                <a:cubicBezTo>
                  <a:pt x="485115" y="615566"/>
                  <a:pt x="439181" y="569632"/>
                  <a:pt x="439181" y="512970"/>
                </a:cubicBezTo>
                <a:lnTo>
                  <a:pt x="439181" y="102596"/>
                </a:lnTo>
                <a:cubicBezTo>
                  <a:pt x="439181" y="45934"/>
                  <a:pt x="485115" y="0"/>
                  <a:pt x="541777" y="0"/>
                </a:cubicBezTo>
                <a:close/>
              </a:path>
            </a:pathLst>
          </a:custGeom>
          <a:gradFill>
            <a:gsLst>
              <a:gs pos="0">
                <a:schemeClr val="accent1"/>
              </a:gs>
              <a:gs pos="56000">
                <a:schemeClr val="accent1"/>
              </a:gs>
              <a:gs pos="64000">
                <a:schemeClr val="bg1">
                  <a:lumMod val="65000"/>
                </a:schemeClr>
              </a:gs>
              <a:gs pos="100000">
                <a:schemeClr val="bg1">
                  <a:lumMod val="6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 name="PlaceHolder 5"/>
          <p:cNvSpPr>
            <a:spLocks noGrp="1"/>
          </p:cNvSpPr>
          <p:nvPr>
            <p:ph type="title"/>
          </p:nvPr>
        </p:nvSpPr>
        <p:spPr>
          <a:xfrm>
            <a:off x="251640" y="116640"/>
            <a:ext cx="7056360" cy="705600"/>
          </a:xfrm>
          <a:prstGeom prst="rect">
            <a:avLst/>
          </a:prstGeom>
        </p:spPr>
        <p:txBody>
          <a:bodyPr anchor="ctr"/>
          <a:p>
            <a:pPr>
              <a:lnSpc>
                <a:spcPct val="100000"/>
              </a:lnSpc>
            </a:pPr>
            <a:r>
              <a:rPr b="1" lang="de-DE" sz="2400" spc="-1" strike="noStrike">
                <a:solidFill>
                  <a:srgbClr val="000000"/>
                </a:solidFill>
                <a:uFill>
                  <a:solidFill>
                    <a:srgbClr val="ffffff"/>
                  </a:solidFill>
                </a:uFill>
                <a:latin typeface="Calibri"/>
              </a:rPr>
              <a:t>Titelmasterformat </a:t>
            </a:r>
            <a:r>
              <a:rPr b="1" lang="de-DE" sz="2400" spc="-1" strike="noStrike">
                <a:solidFill>
                  <a:srgbClr val="000000"/>
                </a:solidFill>
                <a:uFill>
                  <a:solidFill>
                    <a:srgbClr val="ffffff"/>
                  </a:solidFill>
                </a:uFill>
                <a:latin typeface="Calibri"/>
              </a:rPr>
              <a:t>durch Klicken </a:t>
            </a:r>
            <a:r>
              <a:rPr b="1" lang="de-DE" sz="2400" spc="-1" strike="noStrike">
                <a:solidFill>
                  <a:srgbClr val="000000"/>
                </a:solidFill>
                <a:uFill>
                  <a:solidFill>
                    <a:srgbClr val="ffffff"/>
                  </a:solidFill>
                </a:uFill>
                <a:latin typeface="Calibri"/>
              </a:rPr>
              <a:t>bearbeiten</a:t>
            </a:r>
            <a:endParaRPr b="0" lang="de-DE" sz="1800" spc="-1" strike="noStrike">
              <a:solidFill>
                <a:srgbClr val="000000"/>
              </a:solidFill>
              <a:uFill>
                <a:solidFill>
                  <a:srgbClr val="ffffff"/>
                </a:solidFill>
              </a:uFill>
              <a:latin typeface="Calibri"/>
            </a:endParaRPr>
          </a:p>
        </p:txBody>
      </p:sp>
      <p:sp>
        <p:nvSpPr>
          <p:cNvPr id="6" name="PlaceHolder 6"/>
          <p:cNvSpPr>
            <a:spLocks noGrp="1"/>
          </p:cNvSpPr>
          <p:nvPr>
            <p:ph type="body"/>
          </p:nvPr>
        </p:nvSpPr>
        <p:spPr>
          <a:xfrm>
            <a:off x="251640" y="1484640"/>
            <a:ext cx="8640720" cy="4536000"/>
          </a:xfrm>
          <a:prstGeom prst="rect">
            <a:avLst/>
          </a:prstGeom>
        </p:spPr>
        <p:txBody>
          <a:bodyPr/>
          <a:p>
            <a:pPr marL="432000" indent="-324000">
              <a:buClr>
                <a:srgbClr val="000000"/>
              </a:buClr>
              <a:buSzPct val="45000"/>
              <a:buFont typeface="Wingdings" charset="2"/>
              <a:buChar char=""/>
            </a:pPr>
            <a:r>
              <a:rPr b="0" lang="de-DE" sz="1600" spc="-1" strike="noStrike">
                <a:solidFill>
                  <a:srgbClr val="000000"/>
                </a:solidFill>
                <a:uFill>
                  <a:solidFill>
                    <a:srgbClr val="ffffff"/>
                  </a:solidFill>
                </a:uFill>
                <a:latin typeface="Calibri"/>
              </a:rPr>
              <a:t>Click to edit the outline text format</a:t>
            </a:r>
            <a:endParaRPr b="0" lang="de-DE" sz="16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de-DE" sz="1600" spc="-1" strike="noStrike">
                <a:solidFill>
                  <a:srgbClr val="000000"/>
                </a:solidFill>
                <a:uFill>
                  <a:solidFill>
                    <a:srgbClr val="ffffff"/>
                  </a:solidFill>
                </a:uFill>
                <a:latin typeface="Calibri"/>
              </a:rPr>
              <a:t>Second Outline Level</a:t>
            </a:r>
            <a:endParaRPr b="0" lang="de-DE" sz="16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de-DE" sz="1600" spc="-1" strike="noStrike">
                <a:solidFill>
                  <a:srgbClr val="000000"/>
                </a:solidFill>
                <a:uFill>
                  <a:solidFill>
                    <a:srgbClr val="ffffff"/>
                  </a:solidFill>
                </a:uFill>
                <a:latin typeface="Calibri"/>
              </a:rPr>
              <a:t>Third Outline Level</a:t>
            </a:r>
            <a:endParaRPr b="0" lang="de-DE" sz="16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de-DE" sz="1600" spc="-1" strike="noStrike">
                <a:solidFill>
                  <a:srgbClr val="000000"/>
                </a:solidFill>
                <a:uFill>
                  <a:solidFill>
                    <a:srgbClr val="ffffff"/>
                  </a:solidFill>
                </a:uFill>
                <a:latin typeface="Calibri"/>
              </a:rPr>
              <a:t>Fourth Outline Level</a:t>
            </a:r>
            <a:endParaRPr b="0" lang="de-DE" sz="16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de-DE" sz="1600" spc="-1" strike="noStrike">
                <a:solidFill>
                  <a:srgbClr val="000000"/>
                </a:solidFill>
                <a:uFill>
                  <a:solidFill>
                    <a:srgbClr val="ffffff"/>
                  </a:solidFill>
                </a:uFill>
                <a:latin typeface="Calibri"/>
              </a:rPr>
              <a:t>Fifth Outline Level</a:t>
            </a:r>
            <a:endParaRPr b="0" lang="de-DE" sz="16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de-DE" sz="1600" spc="-1" strike="noStrike">
                <a:solidFill>
                  <a:srgbClr val="000000"/>
                </a:solidFill>
                <a:uFill>
                  <a:solidFill>
                    <a:srgbClr val="ffffff"/>
                  </a:solidFill>
                </a:uFill>
                <a:latin typeface="Calibri"/>
              </a:rPr>
              <a:t>Sixth Outline Level</a:t>
            </a:r>
            <a:endParaRPr b="0" lang="de-DE" sz="1600" spc="-1" strike="noStrike">
              <a:solidFill>
                <a:srgbClr val="000000"/>
              </a:solidFill>
              <a:uFill>
                <a:solidFill>
                  <a:srgbClr val="ffffff"/>
                </a:solidFill>
              </a:uFill>
              <a:latin typeface="Calibri"/>
            </a:endParaRPr>
          </a:p>
          <a:p>
            <a:pPr marL="343080" indent="-342720">
              <a:lnSpc>
                <a:spcPct val="100000"/>
              </a:lnSpc>
              <a:buClr>
                <a:srgbClr val="4f81bd"/>
              </a:buClr>
              <a:buFont typeface="Wingdings" charset="2"/>
              <a:buChar char=""/>
            </a:pPr>
            <a:r>
              <a:rPr b="0" lang="de-DE" sz="1600" spc="-1" strike="noStrike">
                <a:solidFill>
                  <a:srgbClr val="000000"/>
                </a:solidFill>
                <a:uFill>
                  <a:solidFill>
                    <a:srgbClr val="ffffff"/>
                  </a:solidFill>
                </a:uFill>
                <a:latin typeface="Calibri"/>
              </a:rPr>
              <a:t>Seventh Outline LevelTextmasterformate durch Klicken bearbeiten</a:t>
            </a:r>
            <a:endParaRPr b="0" lang="de-DE" sz="1600" spc="-1" strike="noStrike">
              <a:solidFill>
                <a:srgbClr val="000000"/>
              </a:solidFill>
              <a:uFill>
                <a:solidFill>
                  <a:srgbClr val="ffffff"/>
                </a:solidFill>
              </a:uFill>
              <a:latin typeface="Calibri"/>
            </a:endParaRPr>
          </a:p>
          <a:p>
            <a:pPr lvl="1" marL="743040" indent="-285480">
              <a:lnSpc>
                <a:spcPct val="100000"/>
              </a:lnSpc>
              <a:buClr>
                <a:srgbClr val="4f81bd"/>
              </a:buClr>
              <a:buFont typeface="Wingdings" charset="2"/>
              <a:buChar char=""/>
            </a:pPr>
            <a:r>
              <a:rPr b="0" lang="de-DE" sz="1400" spc="-1" strike="noStrike">
                <a:solidFill>
                  <a:srgbClr val="000000"/>
                </a:solidFill>
                <a:uFill>
                  <a:solidFill>
                    <a:srgbClr val="ffffff"/>
                  </a:solidFill>
                </a:uFill>
                <a:latin typeface="Calibri"/>
              </a:rPr>
              <a:t>Zweite Ebene</a:t>
            </a:r>
            <a:endParaRPr b="0" lang="de-DE" sz="1600" spc="-1" strike="noStrike">
              <a:solidFill>
                <a:srgbClr val="000000"/>
              </a:solidFill>
              <a:uFill>
                <a:solidFill>
                  <a:srgbClr val="ffffff"/>
                </a:solidFill>
              </a:uFill>
              <a:latin typeface="Calibri"/>
            </a:endParaRPr>
          </a:p>
          <a:p>
            <a:pPr lvl="2" marL="1143000" indent="-228240">
              <a:lnSpc>
                <a:spcPct val="100000"/>
              </a:lnSpc>
              <a:buClr>
                <a:srgbClr val="4f81bd"/>
              </a:buClr>
              <a:buFont typeface="Wingdings" charset="2"/>
              <a:buChar char=""/>
            </a:pPr>
            <a:r>
              <a:rPr b="0" lang="de-DE" sz="1200" spc="-1" strike="noStrike">
                <a:solidFill>
                  <a:srgbClr val="000000"/>
                </a:solidFill>
                <a:uFill>
                  <a:solidFill>
                    <a:srgbClr val="ffffff"/>
                  </a:solidFill>
                </a:uFill>
                <a:latin typeface="Calibri"/>
              </a:rPr>
              <a:t>Dritte Ebene</a:t>
            </a:r>
            <a:endParaRPr b="0" lang="de-DE" sz="1600" spc="-1" strike="noStrike">
              <a:solidFill>
                <a:srgbClr val="000000"/>
              </a:solidFill>
              <a:uFill>
                <a:solidFill>
                  <a:srgbClr val="ffffff"/>
                </a:solidFill>
              </a:uFill>
              <a:latin typeface="Calibri"/>
            </a:endParaRPr>
          </a:p>
          <a:p>
            <a:pPr lvl="3" marL="1600200" indent="-228240">
              <a:lnSpc>
                <a:spcPct val="100000"/>
              </a:lnSpc>
              <a:buClr>
                <a:srgbClr val="4f81bd"/>
              </a:buClr>
              <a:buFont typeface="Arial"/>
              <a:buChar char="–"/>
            </a:pPr>
            <a:r>
              <a:rPr b="0" lang="de-DE" sz="1100" spc="-1" strike="noStrike">
                <a:solidFill>
                  <a:srgbClr val="000000"/>
                </a:solidFill>
                <a:uFill>
                  <a:solidFill>
                    <a:srgbClr val="ffffff"/>
                  </a:solidFill>
                </a:uFill>
                <a:latin typeface="Calibri"/>
              </a:rPr>
              <a:t>Vierte Ebene</a:t>
            </a:r>
            <a:endParaRPr b="0" lang="de-DE" sz="1600" spc="-1" strike="noStrike">
              <a:solidFill>
                <a:srgbClr val="000000"/>
              </a:solidFill>
              <a:uFill>
                <a:solidFill>
                  <a:srgbClr val="ffffff"/>
                </a:solidFill>
              </a:uFill>
              <a:latin typeface="Calibri"/>
            </a:endParaRPr>
          </a:p>
          <a:p>
            <a:pPr lvl="4" marL="2057400" indent="-228240">
              <a:lnSpc>
                <a:spcPct val="100000"/>
              </a:lnSpc>
              <a:buClr>
                <a:srgbClr val="4f81bd"/>
              </a:buClr>
              <a:buFont typeface="Arial"/>
              <a:buChar char="»"/>
            </a:pPr>
            <a:r>
              <a:rPr b="0" lang="de-DE" sz="1000" spc="-1" strike="noStrike">
                <a:solidFill>
                  <a:srgbClr val="000000"/>
                </a:solidFill>
                <a:uFill>
                  <a:solidFill>
                    <a:srgbClr val="ffffff"/>
                  </a:solidFill>
                </a:uFill>
                <a:latin typeface="Calibri"/>
              </a:rPr>
              <a:t>Fünfte Ebene</a:t>
            </a:r>
            <a:endParaRPr b="0" lang="de-DE" sz="1600" spc="-1" strike="noStrike">
              <a:solidFill>
                <a:srgbClr val="000000"/>
              </a:solidFill>
              <a:uFill>
                <a:solidFill>
                  <a:srgbClr val="ffffff"/>
                </a:solidFill>
              </a:uFill>
              <a:latin typeface="Calibri"/>
            </a:endParaRPr>
          </a:p>
        </p:txBody>
      </p:sp>
      <p:sp>
        <p:nvSpPr>
          <p:cNvPr id="7" name="PlaceHolder 7"/>
          <p:cNvSpPr>
            <a:spLocks noGrp="1"/>
          </p:cNvSpPr>
          <p:nvPr>
            <p:ph type="dt"/>
          </p:nvPr>
        </p:nvSpPr>
        <p:spPr>
          <a:xfrm>
            <a:off x="234360" y="6485400"/>
            <a:ext cx="1456920" cy="364680"/>
          </a:xfrm>
          <a:prstGeom prst="rect">
            <a:avLst/>
          </a:prstGeom>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8" name="PlaceHolder 8"/>
          <p:cNvSpPr>
            <a:spLocks noGrp="1"/>
          </p:cNvSpPr>
          <p:nvPr>
            <p:ph type="ftr"/>
          </p:nvPr>
        </p:nvSpPr>
        <p:spPr>
          <a:xfrm>
            <a:off x="251640" y="6093360"/>
            <a:ext cx="86407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9" name="PlaceHolder 9"/>
          <p:cNvSpPr>
            <a:spLocks noGrp="1"/>
          </p:cNvSpPr>
          <p:nvPr>
            <p:ph type="sldNum"/>
          </p:nvPr>
        </p:nvSpPr>
        <p:spPr>
          <a:xfrm>
            <a:off x="8460360" y="6485400"/>
            <a:ext cx="431640" cy="364680"/>
          </a:xfrm>
          <a:prstGeom prst="rect">
            <a:avLst/>
          </a:prstGeom>
        </p:spPr>
        <p:txBody>
          <a:bodyPr anchor="ctr"/>
          <a:p>
            <a:pPr algn="r">
              <a:lnSpc>
                <a:spcPct val="100000"/>
              </a:lnSpc>
            </a:pPr>
            <a:fld id="{5EEED439-6737-4D18-8A21-9254E077B47C}" type="slidenum">
              <a:rPr b="0" lang="en-US" sz="1000" spc="-1" strike="noStrike">
                <a:solidFill>
                  <a:srgbClr val="8b8b8b"/>
                </a:solidFill>
                <a:uFill>
                  <a:solidFill>
                    <a:srgbClr val="ffffff"/>
                  </a:solidFill>
                </a:uFill>
                <a:latin typeface="Calibri"/>
              </a:rPr>
              <a:t>12</a:t>
            </a:fld>
            <a:endParaRPr b="0" lang="en-US" sz="1400" spc="-1" strike="noStrike">
              <a:solidFill>
                <a:srgbClr val="000000"/>
              </a:solidFill>
              <a:uFill>
                <a:solidFill>
                  <a:srgbClr val="ffffff"/>
                </a:solidFill>
              </a:uFill>
              <a:latin typeface="Times New Roman"/>
            </a:endParaRPr>
          </a:p>
        </p:txBody>
      </p:sp>
      <p:pic>
        <p:nvPicPr>
          <p:cNvPr id="10" name="" descr=""/>
          <p:cNvPicPr/>
          <p:nvPr/>
        </p:nvPicPr>
        <p:blipFill>
          <a:blip r:embed="rId4"/>
          <a:stretch/>
        </p:blipFill>
        <p:spPr>
          <a:xfrm>
            <a:off x="360" y="0"/>
            <a:ext cx="360" cy="36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wmf"/><Relationship Id="rId6"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wmf"/><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wmf"/><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wmf"/><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4.wmf"/><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image" Target="../media/image14.wmf"/><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wmf"/><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 name="Inhaltsplatzhalter 4" descr=""/>
          <p:cNvPicPr/>
          <p:nvPr/>
        </p:nvPicPr>
        <p:blipFill>
          <a:blip r:embed="rId1"/>
          <a:stretch/>
        </p:blipFill>
        <p:spPr>
          <a:xfrm>
            <a:off x="0" y="2263320"/>
            <a:ext cx="2418840" cy="1511640"/>
          </a:xfrm>
          <a:prstGeom prst="rect">
            <a:avLst/>
          </a:prstGeom>
          <a:ln>
            <a:noFill/>
          </a:ln>
        </p:spPr>
      </p:pic>
      <p:sp>
        <p:nvSpPr>
          <p:cNvPr id="46" name="CustomShape 1"/>
          <p:cNvSpPr/>
          <p:nvPr/>
        </p:nvSpPr>
        <p:spPr>
          <a:xfrm>
            <a:off x="0" y="836640"/>
            <a:ext cx="9143640" cy="1439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7" name="TextShape 2"/>
          <p:cNvSpPr txBox="1"/>
          <p:nvPr/>
        </p:nvSpPr>
        <p:spPr>
          <a:xfrm>
            <a:off x="251640" y="1354680"/>
            <a:ext cx="7056360" cy="705600"/>
          </a:xfrm>
          <a:prstGeom prst="rect">
            <a:avLst/>
          </a:prstGeom>
          <a:noFill/>
          <a:ln>
            <a:noFill/>
          </a:ln>
        </p:spPr>
        <p:txBody>
          <a:bodyPr anchor="ctr"/>
          <a:p>
            <a:pPr>
              <a:lnSpc>
                <a:spcPct val="100000"/>
              </a:lnSpc>
            </a:pPr>
            <a:r>
              <a:rPr b="1" lang="de-DE" sz="2400" spc="-1" strike="noStrike">
                <a:solidFill>
                  <a:srgbClr val="ffffff"/>
                </a:solidFill>
                <a:uFill>
                  <a:solidFill>
                    <a:srgbClr val="ffffff"/>
                  </a:solidFill>
                </a:uFill>
                <a:latin typeface="Calibri"/>
              </a:rPr>
              <a:t>Control of robotic arm </a:t>
            </a:r>
            <a:r>
              <a:rPr b="1" lang="de-DE" sz="2400" spc="-1" strike="noStrike">
                <a:solidFill>
                  <a:srgbClr val="ffffff"/>
                </a:solidFill>
                <a:uFill>
                  <a:solidFill>
                    <a:srgbClr val="ffffff"/>
                  </a:solidFill>
                </a:uFill>
                <a:latin typeface="Calibri"/>
              </a:rPr>
              <a:t>with spiking neural </a:t>
            </a:r>
            <a:r>
              <a:rPr b="1" lang="de-DE" sz="2400" spc="-1" strike="noStrike">
                <a:solidFill>
                  <a:srgbClr val="ffffff"/>
                </a:solidFill>
                <a:uFill>
                  <a:solidFill>
                    <a:srgbClr val="ffffff"/>
                  </a:solidFill>
                </a:uFill>
                <a:latin typeface="Calibri"/>
              </a:rPr>
              <a:t>networks</a:t>
            </a:r>
            <a:r>
              <a:rPr b="1" lang="de-DE" sz="2400" spc="-1" strike="noStrike">
                <a:solidFill>
                  <a:srgbClr val="ffffff"/>
                </a:solidFill>
                <a:uFill>
                  <a:solidFill>
                    <a:srgbClr val="ffffff"/>
                  </a:solidFill>
                </a:uFill>
                <a:latin typeface="Calibri"/>
              </a:rPr>
              <a:t>
</a:t>
            </a:r>
            <a:endParaRPr b="0" lang="de-DE" sz="1800" spc="-1" strike="noStrike">
              <a:solidFill>
                <a:srgbClr val="000000"/>
              </a:solidFill>
              <a:uFill>
                <a:solidFill>
                  <a:srgbClr val="ffffff"/>
                </a:solidFill>
              </a:uFill>
              <a:latin typeface="Calibri"/>
            </a:endParaRPr>
          </a:p>
        </p:txBody>
      </p:sp>
      <p:pic>
        <p:nvPicPr>
          <p:cNvPr id="48" name="Grafik 9" descr=""/>
          <p:cNvPicPr/>
          <p:nvPr/>
        </p:nvPicPr>
        <p:blipFill>
          <a:blip r:embed="rId2"/>
          <a:stretch/>
        </p:blipFill>
        <p:spPr>
          <a:xfrm>
            <a:off x="2411640" y="2263320"/>
            <a:ext cx="2506680" cy="1511640"/>
          </a:xfrm>
          <a:prstGeom prst="rect">
            <a:avLst/>
          </a:prstGeom>
          <a:ln>
            <a:noFill/>
          </a:ln>
        </p:spPr>
      </p:pic>
      <p:pic>
        <p:nvPicPr>
          <p:cNvPr id="49" name="Grafik 10" descr=""/>
          <p:cNvPicPr/>
          <p:nvPr/>
        </p:nvPicPr>
        <p:blipFill>
          <a:blip r:embed="rId3"/>
          <a:stretch/>
        </p:blipFill>
        <p:spPr>
          <a:xfrm>
            <a:off x="4860000" y="2263320"/>
            <a:ext cx="2431080" cy="1511640"/>
          </a:xfrm>
          <a:prstGeom prst="rect">
            <a:avLst/>
          </a:prstGeom>
          <a:ln>
            <a:noFill/>
          </a:ln>
        </p:spPr>
      </p:pic>
      <p:pic>
        <p:nvPicPr>
          <p:cNvPr id="50" name="Inhaltsplatzhalter 4" descr=""/>
          <p:cNvPicPr/>
          <p:nvPr/>
        </p:nvPicPr>
        <p:blipFill>
          <a:blip r:embed="rId4"/>
          <a:srcRect l="0" t="0" r="21149" b="0"/>
          <a:stretch/>
        </p:blipFill>
        <p:spPr>
          <a:xfrm>
            <a:off x="7236360" y="2263320"/>
            <a:ext cx="1907280" cy="1511640"/>
          </a:xfrm>
          <a:prstGeom prst="rect">
            <a:avLst/>
          </a:prstGeom>
          <a:ln>
            <a:noFill/>
          </a:ln>
        </p:spPr>
      </p:pic>
      <p:sp>
        <p:nvSpPr>
          <p:cNvPr id="51" name="CustomShape 3"/>
          <p:cNvSpPr/>
          <p:nvPr/>
        </p:nvSpPr>
        <p:spPr>
          <a:xfrm>
            <a:off x="0" y="3754080"/>
            <a:ext cx="9143640" cy="22669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2" name="CustomShape 4"/>
          <p:cNvSpPr/>
          <p:nvPr/>
        </p:nvSpPr>
        <p:spPr>
          <a:xfrm>
            <a:off x="251640" y="4451040"/>
            <a:ext cx="7056360" cy="705600"/>
          </a:xfrm>
          <a:prstGeom prst="rect">
            <a:avLst/>
          </a:prstGeom>
          <a:noFill/>
          <a:ln>
            <a:noFill/>
          </a:ln>
        </p:spPr>
        <p:style>
          <a:lnRef idx="0"/>
          <a:fillRef idx="0"/>
          <a:effectRef idx="0"/>
          <a:fontRef idx="minor"/>
        </p:style>
        <p:txBody>
          <a:bodyPr anchor="ctr"/>
          <a:p>
            <a:pPr>
              <a:lnSpc>
                <a:spcPct val="100000"/>
              </a:lnSpc>
            </a:pPr>
            <a:r>
              <a:rPr b="1" lang="en-US" sz="2000" spc="-1" strike="noStrike">
                <a:solidFill>
                  <a:srgbClr val="ffffff"/>
                </a:solidFill>
                <a:uFill>
                  <a:solidFill>
                    <a:srgbClr val="ffffff"/>
                  </a:solidFill>
                </a:uFill>
                <a:latin typeface="Calibri"/>
              </a:rPr>
              <a:t>Projektpraktikum Computational Neuro Engineering</a:t>
            </a:r>
            <a:r>
              <a:rPr b="0" lang="en-US" sz="2000" spc="-1" strike="noStrike">
                <a:solidFill>
                  <a:srgbClr val="ffffff"/>
                </a:solidFill>
                <a:uFill>
                  <a:solidFill>
                    <a:srgbClr val="ffffff"/>
                  </a:solidFill>
                </a:uFill>
                <a:latin typeface="Calibri"/>
              </a:rPr>
              <a:t> 2017SS</a:t>
            </a:r>
            <a:endParaRPr b="0" lang="en-US" sz="2400" spc="-1" strike="noStrike">
              <a:solidFill>
                <a:srgbClr val="000000"/>
              </a:solidFill>
              <a:uFill>
                <a:solidFill>
                  <a:srgbClr val="ffffff"/>
                </a:solidFill>
              </a:uFill>
              <a:latin typeface="Arial"/>
            </a:endParaRPr>
          </a:p>
          <a:p>
            <a:pPr>
              <a:lnSpc>
                <a:spcPct val="100000"/>
              </a:lnSpc>
            </a:pPr>
            <a:r>
              <a:rPr b="0" lang="en-US" sz="2000" spc="-1" strike="noStrike">
                <a:solidFill>
                  <a:srgbClr val="ffffff"/>
                </a:solidFill>
                <a:uFill>
                  <a:solidFill>
                    <a:srgbClr val="ffffff"/>
                  </a:solidFill>
                </a:uFill>
                <a:latin typeface="Calibri"/>
              </a:rPr>
              <a:t>Meng Wang, Bo Huang, Zhiwei Han</a:t>
            </a:r>
            <a:endParaRPr b="0" lang="en-US" sz="2400" spc="-1" strike="noStrike">
              <a:solidFill>
                <a:srgbClr val="000000"/>
              </a:solidFill>
              <a:uFill>
                <a:solidFill>
                  <a:srgbClr val="ffffff"/>
                </a:solidFill>
              </a:uFill>
              <a:latin typeface="Arial"/>
            </a:endParaRPr>
          </a:p>
        </p:txBody>
      </p:sp>
      <p:sp>
        <p:nvSpPr>
          <p:cNvPr id="53" name="TextShape 5"/>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54" name="TextShape 6"/>
          <p:cNvSpPr txBox="1"/>
          <p:nvPr/>
        </p:nvSpPr>
        <p:spPr>
          <a:xfrm>
            <a:off x="8460360" y="6485400"/>
            <a:ext cx="431640" cy="364680"/>
          </a:xfrm>
          <a:prstGeom prst="rect">
            <a:avLst/>
          </a:prstGeom>
          <a:noFill/>
          <a:ln>
            <a:noFill/>
          </a:ln>
        </p:spPr>
        <p:txBody>
          <a:bodyPr anchor="ctr"/>
          <a:p>
            <a:pPr algn="r">
              <a:lnSpc>
                <a:spcPct val="100000"/>
              </a:lnSpc>
            </a:pPr>
            <a:fld id="{30CF6DB5-EF52-4105-A046-B612BE76D492}"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55" name="CustomShape 7"/>
          <p:cNvSpPr/>
          <p:nvPr/>
        </p:nvSpPr>
        <p:spPr>
          <a:xfrm>
            <a:off x="35640" y="6021360"/>
            <a:ext cx="7704360" cy="775440"/>
          </a:xfrm>
          <a:prstGeom prst="rect">
            <a:avLst/>
          </a:prstGeom>
          <a:noFill/>
          <a:ln>
            <a:noFill/>
          </a:ln>
        </p:spPr>
        <p:style>
          <a:lnRef idx="0"/>
          <a:fillRef idx="0"/>
          <a:effectRef idx="0"/>
          <a:fontRef idx="minor"/>
        </p:style>
        <p:txBody>
          <a:bodyPr lIns="90000" rIns="90000" tIns="45000" bIns="45000"/>
          <a:p>
            <a:pPr>
              <a:lnSpc>
                <a:spcPct val="100000"/>
              </a:lnSpc>
            </a:pPr>
            <a:r>
              <a:rPr b="0" lang="en-US" sz="900" spc="-1" strike="noStrike">
                <a:solidFill>
                  <a:srgbClr val="a6a6a6"/>
                </a:solidFill>
                <a:uFill>
                  <a:solidFill>
                    <a:srgbClr val="ffffff"/>
                  </a:solidFill>
                </a:uFill>
                <a:latin typeface="Calibri"/>
              </a:rPr>
              <a:t>Image: References (left to right):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a6a6a6"/>
                </a:solidFill>
                <a:uFill>
                  <a:solidFill>
                    <a:srgbClr val="ffffff"/>
                  </a:solidFill>
                </a:uFill>
                <a:latin typeface="Calibri"/>
              </a:rPr>
              <a:t>1) https://pixabay.com/de/sicherheit-wort-laser-modern-574079/ 2) https://pixabay.com/de/sicherheit-sicherheitskonzept-augen-1163108/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a6a6a6"/>
                </a:solidFill>
                <a:uFill>
                  <a:solidFill>
                    <a:srgbClr val="ffffff"/>
                  </a:solidFill>
                </a:uFill>
                <a:latin typeface="Calibri"/>
              </a:rPr>
              <a:t>3) https://pixabay.com/de/objektiv-linse-null-eins-bin%C3%A4r-1278493/  4) https://pixabay.com/de/sicherheit-wort-laser-modern-574079/ </a:t>
            </a:r>
            <a:endParaRPr b="0" lang="en-US" sz="1800" spc="-1" strike="noStrike">
              <a:solidFill>
                <a:srgbClr val="000000"/>
              </a:solidFill>
              <a:uFill>
                <a:solidFill>
                  <a:srgbClr val="ffffff"/>
                </a:solidFill>
              </a:uFill>
              <a:latin typeface="Arial"/>
            </a:endParaRPr>
          </a:p>
        </p:txBody>
      </p:sp>
      <p:pic>
        <p:nvPicPr>
          <p:cNvPr id="56" name="" descr=""/>
          <p:cNvPicPr/>
          <p:nvPr/>
        </p:nvPicPr>
        <p:blipFill>
          <a:blip r:embed="rId5"/>
          <a:stretch/>
        </p:blipFill>
        <p:spPr>
          <a:xfrm>
            <a:off x="360" y="0"/>
            <a:ext cx="360" cy="3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6" name="Inhaltsplatzhalter 3" descr=""/>
          <p:cNvPicPr/>
          <p:nvPr/>
        </p:nvPicPr>
        <p:blipFill>
          <a:blip r:embed="rId1"/>
          <a:stretch/>
        </p:blipFill>
        <p:spPr>
          <a:xfrm>
            <a:off x="5868000" y="3285000"/>
            <a:ext cx="3024000" cy="3024000"/>
          </a:xfrm>
          <a:prstGeom prst="rect">
            <a:avLst/>
          </a:prstGeom>
          <a:ln>
            <a:noFill/>
          </a:ln>
          <a:effectLst>
            <a:reflection algn="bl" dir="5400000" endPos="9000" rotWithShape="0" stA="82000" sy="-100000"/>
          </a:effectLst>
        </p:spPr>
      </p:pic>
      <p:sp>
        <p:nvSpPr>
          <p:cNvPr id="277" name="TextShape 1"/>
          <p:cNvSpPr txBox="1"/>
          <p:nvPr/>
        </p:nvSpPr>
        <p:spPr>
          <a:xfrm>
            <a:off x="251640" y="116640"/>
            <a:ext cx="7056360" cy="705600"/>
          </a:xfrm>
          <a:prstGeom prst="rect">
            <a:avLst/>
          </a:prstGeom>
          <a:noFill/>
          <a:ln>
            <a:noFill/>
          </a:ln>
        </p:spPr>
        <p:txBody>
          <a:bodyPr anchor="ctr"/>
          <a:p>
            <a:pPr>
              <a:lnSpc>
                <a:spcPct val="100000"/>
              </a:lnSpc>
            </a:pPr>
            <a:r>
              <a:rPr b="1" lang="de-DE" sz="2400" spc="-1" strike="noStrike">
                <a:solidFill>
                  <a:srgbClr val="4f81bd"/>
                </a:solidFill>
                <a:uFill>
                  <a:solidFill>
                    <a:srgbClr val="ffffff"/>
                  </a:solidFill>
                </a:uFill>
                <a:latin typeface="Calibri"/>
              </a:rPr>
              <a:t>Task Distribution</a:t>
            </a:r>
            <a:endParaRPr b="0" lang="de-DE" sz="1800" spc="-1" strike="noStrike">
              <a:solidFill>
                <a:srgbClr val="000000"/>
              </a:solidFill>
              <a:uFill>
                <a:solidFill>
                  <a:srgbClr val="ffffff"/>
                </a:solidFill>
              </a:uFill>
              <a:latin typeface="Calibri"/>
            </a:endParaRPr>
          </a:p>
        </p:txBody>
      </p:sp>
      <p:sp>
        <p:nvSpPr>
          <p:cNvPr id="278" name="CustomShape 2"/>
          <p:cNvSpPr/>
          <p:nvPr/>
        </p:nvSpPr>
        <p:spPr>
          <a:xfrm>
            <a:off x="251640" y="1273320"/>
            <a:ext cx="2339640" cy="611640"/>
          </a:xfrm>
          <a:prstGeom prst="homePlate">
            <a:avLst>
              <a:gd name="adj" fmla="val 50000"/>
            </a:avLst>
          </a:prstGeom>
          <a:noFill/>
          <a:ln cap="rnd" w="12600">
            <a:solidFill>
              <a:schemeClr val="bg1">
                <a:lumMod val="65000"/>
              </a:schemeClr>
            </a:solidFill>
            <a:custDash>
              <a:ds d="300000" sp="100000"/>
            </a:cust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a6a6a6"/>
                </a:solidFill>
                <a:uFill>
                  <a:solidFill>
                    <a:srgbClr val="ffffff"/>
                  </a:solidFill>
                </a:uFill>
                <a:latin typeface="Calibri"/>
              </a:rPr>
              <a:t>Modelling</a:t>
            </a:r>
            <a:endParaRPr b="0" lang="en-US" sz="1800" spc="-1" strike="noStrike">
              <a:solidFill>
                <a:srgbClr val="000000"/>
              </a:solidFill>
              <a:uFill>
                <a:solidFill>
                  <a:srgbClr val="ffffff"/>
                </a:solidFill>
              </a:uFill>
              <a:latin typeface="Arial"/>
            </a:endParaRPr>
          </a:p>
        </p:txBody>
      </p:sp>
      <p:sp>
        <p:nvSpPr>
          <p:cNvPr id="279" name="CustomShape 3"/>
          <p:cNvSpPr/>
          <p:nvPr/>
        </p:nvSpPr>
        <p:spPr>
          <a:xfrm>
            <a:off x="2411640" y="1273320"/>
            <a:ext cx="2339640" cy="611640"/>
          </a:xfrm>
          <a:prstGeom prst="chevron">
            <a:avLst>
              <a:gd name="adj" fmla="val 50000"/>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rPr>
              <a:t>Reinforcement Learning</a:t>
            </a:r>
            <a:endParaRPr b="0" lang="en-US" sz="1800" spc="-1" strike="noStrike">
              <a:solidFill>
                <a:srgbClr val="000000"/>
              </a:solidFill>
              <a:uFill>
                <a:solidFill>
                  <a:srgbClr val="ffffff"/>
                </a:solidFill>
              </a:uFill>
              <a:latin typeface="Arial"/>
            </a:endParaRPr>
          </a:p>
        </p:txBody>
      </p:sp>
      <p:sp>
        <p:nvSpPr>
          <p:cNvPr id="280" name="CustomShape 4"/>
          <p:cNvSpPr/>
          <p:nvPr/>
        </p:nvSpPr>
        <p:spPr>
          <a:xfrm>
            <a:off x="4572000" y="1273320"/>
            <a:ext cx="2339640" cy="611640"/>
          </a:xfrm>
          <a:prstGeom prst="chevron">
            <a:avLst>
              <a:gd name="adj" fmla="val 50000"/>
            </a:avLst>
          </a:prstGeom>
          <a:noFill/>
          <a:ln cap="rnd" w="12600">
            <a:solidFill>
              <a:schemeClr val="bg1">
                <a:lumMod val="65000"/>
              </a:schemeClr>
            </a:solidFill>
            <a:custDash>
              <a:ds d="300000" sp="100000"/>
            </a:cust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a6a6a6"/>
                </a:solidFill>
                <a:uFill>
                  <a:solidFill>
                    <a:srgbClr val="ffffff"/>
                  </a:solidFill>
                </a:uFill>
                <a:latin typeface="Calibri"/>
              </a:rPr>
              <a:t>Practical Implementation</a:t>
            </a:r>
            <a:endParaRPr b="0" lang="en-US" sz="1800" spc="-1" strike="noStrike">
              <a:solidFill>
                <a:srgbClr val="000000"/>
              </a:solidFill>
              <a:uFill>
                <a:solidFill>
                  <a:srgbClr val="ffffff"/>
                </a:solidFill>
              </a:uFill>
              <a:latin typeface="Arial"/>
            </a:endParaRPr>
          </a:p>
        </p:txBody>
      </p:sp>
      <p:sp>
        <p:nvSpPr>
          <p:cNvPr id="281" name="Line 5"/>
          <p:cNvSpPr/>
          <p:nvPr/>
        </p:nvSpPr>
        <p:spPr>
          <a:xfrm flipV="1">
            <a:off x="253440" y="1889640"/>
            <a:ext cx="2158200" cy="7470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82" name="Line 6"/>
          <p:cNvSpPr/>
          <p:nvPr/>
        </p:nvSpPr>
        <p:spPr>
          <a:xfrm flipH="1" flipV="1">
            <a:off x="4427640" y="1889640"/>
            <a:ext cx="1296360" cy="7470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83" name="CustomShape 7"/>
          <p:cNvSpPr/>
          <p:nvPr/>
        </p:nvSpPr>
        <p:spPr>
          <a:xfrm>
            <a:off x="6663600" y="2088720"/>
            <a:ext cx="65160" cy="611640"/>
          </a:xfrm>
          <a:prstGeom prst="ellipse">
            <a:avLst/>
          </a:prstGeom>
          <a:noFill/>
          <a:ln>
            <a:noFill/>
          </a:ln>
        </p:spPr>
        <p:style>
          <a:lnRef idx="2">
            <a:schemeClr val="accent1">
              <a:shade val="50000"/>
            </a:schemeClr>
          </a:lnRef>
          <a:fillRef idx="1">
            <a:schemeClr val="accent1"/>
          </a:fillRef>
          <a:effectRef idx="0">
            <a:schemeClr val="accent1"/>
          </a:effectRef>
          <a:fontRef idx="minor"/>
        </p:style>
      </p:sp>
      <p:sp>
        <p:nvSpPr>
          <p:cNvPr id="284" name="TextShape 8"/>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285" name="TextShape 9"/>
          <p:cNvSpPr txBox="1"/>
          <p:nvPr/>
        </p:nvSpPr>
        <p:spPr>
          <a:xfrm>
            <a:off x="8460360" y="6485400"/>
            <a:ext cx="431640" cy="364680"/>
          </a:xfrm>
          <a:prstGeom prst="rect">
            <a:avLst/>
          </a:prstGeom>
          <a:noFill/>
          <a:ln>
            <a:noFill/>
          </a:ln>
        </p:spPr>
        <p:txBody>
          <a:bodyPr anchor="ctr"/>
          <a:p>
            <a:pPr algn="r">
              <a:lnSpc>
                <a:spcPct val="100000"/>
              </a:lnSpc>
            </a:pPr>
            <a:fld id="{7572B745-7D15-49B1-84AA-8A732AF9178B}"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graphicFrame>
        <p:nvGraphicFramePr>
          <p:cNvPr id="286" name="Table 10"/>
          <p:cNvGraphicFramePr/>
          <p:nvPr/>
        </p:nvGraphicFramePr>
        <p:xfrm>
          <a:off x="251640" y="2682360"/>
          <a:ext cx="5446800" cy="49680"/>
        </p:xfrm>
        <a:graphic>
          <a:graphicData uri="http://schemas.openxmlformats.org/drawingml/2006/table">
            <a:tbl>
              <a:tblPr/>
              <a:tblGrid>
                <a:gridCol w="4191840"/>
                <a:gridCol w="108000"/>
                <a:gridCol w="500760"/>
                <a:gridCol w="646200"/>
              </a:tblGrid>
              <a:tr h="375480">
                <a:tc>
                  <a:txBody>
                    <a:bodyPr lIns="36000" rIns="36000" tIns="18000" bIns="0"/>
                    <a:p>
                      <a:pPr>
                        <a:lnSpc>
                          <a:spcPct val="100000"/>
                        </a:lnSpc>
                      </a:pPr>
                      <a:r>
                        <a:rPr b="1" lang="en-US" sz="1200" spc="-1" strike="noStrike">
                          <a:solidFill>
                            <a:srgbClr val="ffffff"/>
                          </a:solidFill>
                          <a:uFill>
                            <a:solidFill>
                              <a:srgbClr val="ffffff"/>
                            </a:solidFill>
                          </a:uFill>
                          <a:latin typeface="Calibri"/>
                        </a:rPr>
                        <a:t>Step / Subtasks</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38160">
                      <a:solidFill>
                        <a:srgbClr val="ffffff"/>
                      </a:solidFill>
                    </a:lnB>
                    <a:solidFill>
                      <a:srgbClr val="a6a6a6"/>
                    </a:solidFill>
                  </a:tcPr>
                </a:tc>
                <a:tc>
                  <a:tcPr marL="36000" marR="36000">
                    <a:lnL w="28080">
                      <a:solidFill>
                        <a:srgbClr val="a6a6a6"/>
                      </a:solidFill>
                    </a:lnL>
                    <a:lnR w="28080">
                      <a:solidFill>
                        <a:srgbClr val="a6a6a6"/>
                      </a:solidFill>
                    </a:lnR>
                    <a:lnT w="12240">
                      <a:solidFill>
                        <a:srgbClr val="ffffff"/>
                      </a:solidFill>
                    </a:lnT>
                    <a:lnB w="38160">
                      <a:solidFill>
                        <a:srgbClr val="ffffff"/>
                      </a:solidFill>
                    </a:lnB>
                    <a:noFill/>
                  </a:tcPr>
                </a:tc>
                <a:tc>
                  <a:txBody>
                    <a:bodyPr lIns="36000" rIns="36000" tIns="18000" bIns="0"/>
                    <a:p>
                      <a:pPr>
                        <a:lnSpc>
                          <a:spcPct val="100000"/>
                        </a:lnSpc>
                      </a:pPr>
                      <a:r>
                        <a:rPr b="1" lang="en-US" sz="1200" spc="-1" strike="noStrike">
                          <a:solidFill>
                            <a:srgbClr val="ffffff"/>
                          </a:solidFill>
                          <a:uFill>
                            <a:solidFill>
                              <a:srgbClr val="ffffff"/>
                            </a:solidFill>
                          </a:uFill>
                          <a:latin typeface="Calibri"/>
                        </a:rPr>
                        <a:t>Who</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ffffff"/>
                      </a:solidFill>
                    </a:lnR>
                    <a:lnT w="12240">
                      <a:solidFill>
                        <a:srgbClr val="ffffff"/>
                      </a:solidFill>
                    </a:lnT>
                    <a:lnB w="38160">
                      <a:solidFill>
                        <a:srgbClr val="ffffff"/>
                      </a:solidFill>
                    </a:lnB>
                    <a:solidFill>
                      <a:srgbClr val="a6a6a6"/>
                    </a:solidFill>
                  </a:tcPr>
                </a:tc>
                <a:tc>
                  <a:txBody>
                    <a:bodyPr lIns="36000" rIns="36000" tIns="18000" bIns="0"/>
                    <a:p>
                      <a:pPr>
                        <a:lnSpc>
                          <a:spcPct val="100000"/>
                        </a:lnSpc>
                      </a:pPr>
                      <a:r>
                        <a:rPr b="1" lang="en-US" sz="1200" spc="-1" strike="noStrike">
                          <a:solidFill>
                            <a:srgbClr val="ffffff"/>
                          </a:solidFill>
                          <a:uFill>
                            <a:solidFill>
                              <a:srgbClr val="ffffff"/>
                            </a:solidFill>
                          </a:uFill>
                          <a:latin typeface="Calibri"/>
                        </a:rPr>
                        <a:t>Deadline</a:t>
                      </a:r>
                      <a:endParaRPr b="0" lang="en-US" sz="1800" spc="-1" strike="noStrike">
                        <a:solidFill>
                          <a:srgbClr val="000000"/>
                        </a:solidFill>
                        <a:uFill>
                          <a:solidFill>
                            <a:srgbClr val="ffffff"/>
                          </a:solidFill>
                        </a:uFill>
                        <a:latin typeface="Arial"/>
                      </a:endParaRPr>
                    </a:p>
                  </a:txBody>
                  <a:tcPr marL="36000" marR="36000">
                    <a:lnL w="9360">
                      <a:solidFill>
                        <a:srgbClr val="ffffff"/>
                      </a:solidFill>
                    </a:lnL>
                    <a:lnR w="28080">
                      <a:solidFill>
                        <a:srgbClr val="a6a6a6"/>
                      </a:solidFill>
                    </a:lnR>
                    <a:lnT w="12240">
                      <a:solidFill>
                        <a:srgbClr val="ffffff"/>
                      </a:solidFill>
                    </a:lnT>
                    <a:lnB w="38160">
                      <a:solidFill>
                        <a:srgbClr val="ffffff"/>
                      </a:solidFill>
                    </a:lnB>
                    <a:solidFill>
                      <a:srgbClr val="a6a6a6"/>
                    </a:solidFill>
                  </a:tcPr>
                </a:tc>
              </a:tr>
              <a:tr h="196920">
                <a:tc>
                  <a:txBody>
                    <a:bodyPr lIns="36000" rIns="36000" tIns="18000" bIns="0"/>
                    <a:p>
                      <a:pPr>
                        <a:lnSpc>
                          <a:spcPct val="100000"/>
                        </a:lnSpc>
                      </a:pPr>
                      <a:r>
                        <a:rPr b="1" lang="en-US" sz="1200" spc="-1" strike="noStrike">
                          <a:solidFill>
                            <a:srgbClr val="000000"/>
                          </a:solidFill>
                          <a:uFill>
                            <a:solidFill>
                              <a:srgbClr val="ffffff"/>
                            </a:solidFill>
                          </a:uFill>
                          <a:latin typeface="Calibri"/>
                        </a:rPr>
                        <a:t>STATE AND ACTION SPACE FORMULATION</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ffffff"/>
                      </a:solidFill>
                    </a:lnB>
                    <a:noFill/>
                  </a:tcPr>
                </a:tc>
                <a:tc>
                  <a:tcPr marL="36000" marR="36000">
                    <a:lnL w="28080">
                      <a:solidFill>
                        <a:srgbClr val="a6a6a6"/>
                      </a:solidFill>
                    </a:lnL>
                    <a:lnR w="28080">
                      <a:solidFill>
                        <a:srgbClr val="a6a6a6"/>
                      </a:solidFill>
                    </a:lnR>
                    <a:lnT w="12240">
                      <a:solidFill>
                        <a:srgbClr val="ffffff"/>
                      </a:solidFill>
                    </a:lnT>
                    <a:lnB w="9360">
                      <a:solidFill>
                        <a:srgbClr val="ffffff"/>
                      </a:solidFill>
                    </a:lnB>
                    <a:noFill/>
                  </a:tcPr>
                </a:tc>
                <a:tc>
                  <a:tcPr marL="36000" marR="36000">
                    <a:lnL w="28080">
                      <a:solidFill>
                        <a:srgbClr val="a6a6a6"/>
                      </a:solidFill>
                    </a:lnL>
                    <a:lnR w="9360">
                      <a:solidFill>
                        <a:srgbClr val="a6a6a6"/>
                      </a:solidFill>
                    </a:lnR>
                    <a:lnT w="12240">
                      <a:solidFill>
                        <a:srgbClr val="ffffff"/>
                      </a:solidFill>
                    </a:lnT>
                    <a:lnB w="9360">
                      <a:solidFill>
                        <a:srgbClr val="ffffff"/>
                      </a:solidFill>
                    </a:lnB>
                    <a:noFill/>
                  </a:tcPr>
                </a:tc>
                <a:tc>
                  <a:tcPr marL="36000" marR="36000">
                    <a:lnL w="9360">
                      <a:solidFill>
                        <a:srgbClr val="a6a6a6"/>
                      </a:solidFill>
                    </a:lnL>
                    <a:lnR w="28080">
                      <a:solidFill>
                        <a:srgbClr val="a6a6a6"/>
                      </a:solidFill>
                    </a:lnR>
                    <a:lnT w="12240">
                      <a:solidFill>
                        <a:srgbClr val="ffffff"/>
                      </a:solidFill>
                    </a:lnT>
                    <a:lnB w="9360">
                      <a:solidFill>
                        <a:srgbClr val="ffffff"/>
                      </a:solidFill>
                    </a:lnB>
                    <a:noFill/>
                  </a:tcPr>
                </a:tc>
              </a:tr>
              <a:tr h="67068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Create artificial states that will be used as input data to the simulator (the artificial states can be generated based on the measurement taken with robot and based on geometrical reasoning)</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9360">
                      <a:solidFill>
                        <a:srgbClr val="ffffff"/>
                      </a:solidFill>
                    </a:lnT>
                    <a:lnB w="9360">
                      <a:solidFill>
                        <a:srgbClr val="a6a6a6"/>
                      </a:solidFill>
                    </a:lnB>
                    <a:noFill/>
                  </a:tcPr>
                </a:tc>
                <a:tc>
                  <a:tcPr marL="36000" marR="36000">
                    <a:lnL w="28080">
                      <a:solidFill>
                        <a:srgbClr val="a6a6a6"/>
                      </a:solidFill>
                    </a:lnL>
                    <a:lnR w="28080">
                      <a:solidFill>
                        <a:srgbClr val="a6a6a6"/>
                      </a:solidFill>
                    </a:lnR>
                    <a:lnT w="936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B/W</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9360">
                      <a:solidFill>
                        <a:srgbClr val="ffffff"/>
                      </a:solidFill>
                    </a:lnT>
                    <a:lnB w="9360">
                      <a:solidFill>
                        <a:srgbClr val="a6a6a6"/>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02/06</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9360">
                      <a:solidFill>
                        <a:srgbClr val="ffffff"/>
                      </a:solidFill>
                    </a:lnT>
                    <a:lnB w="9360">
                      <a:solidFill>
                        <a:srgbClr val="a6a6a6"/>
                      </a:solidFill>
                    </a:lnB>
                    <a:noFill/>
                  </a:tcPr>
                </a:tc>
              </a:tr>
              <a:tr h="196920">
                <a:tc>
                  <a:txBody>
                    <a:bodyPr lIns="36000" rIns="36000" tIns="18000" bIns="0"/>
                    <a:p>
                      <a:pPr>
                        <a:lnSpc>
                          <a:spcPct val="100000"/>
                        </a:lnSpc>
                      </a:pPr>
                      <a:r>
                        <a:rPr b="1" lang="en-US" sz="1200" spc="-1" strike="noStrike">
                          <a:solidFill>
                            <a:srgbClr val="000000"/>
                          </a:solidFill>
                          <a:uFill>
                            <a:solidFill>
                              <a:srgbClr val="ffffff"/>
                            </a:solidFill>
                          </a:uFill>
                          <a:latin typeface="Calibri"/>
                        </a:rPr>
                        <a:t>LEARNING ALGORITHM AND IMPLEMENTATION</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9360">
                      <a:solidFill>
                        <a:srgbClr val="a6a6a6"/>
                      </a:solidFill>
                    </a:lnT>
                    <a:lnB w="12240">
                      <a:solidFill>
                        <a:srgbClr val="ffffff"/>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cPr marL="36000" marR="36000">
                    <a:lnL w="28080">
                      <a:solidFill>
                        <a:srgbClr val="a6a6a6"/>
                      </a:solidFill>
                    </a:lnL>
                    <a:lnR w="9360">
                      <a:solidFill>
                        <a:srgbClr val="a6a6a6"/>
                      </a:solidFill>
                    </a:lnR>
                    <a:lnT w="9360">
                      <a:solidFill>
                        <a:srgbClr val="a6a6a6"/>
                      </a:solidFill>
                    </a:lnT>
                    <a:lnB w="12240">
                      <a:solidFill>
                        <a:srgbClr val="ffffff"/>
                      </a:solidFill>
                    </a:lnB>
                    <a:noFill/>
                  </a:tcPr>
                </a:tc>
                <a:tc>
                  <a:tcPr marL="36000" marR="36000">
                    <a:lnL w="9360">
                      <a:solidFill>
                        <a:srgbClr val="a6a6a6"/>
                      </a:solidFill>
                    </a:lnL>
                    <a:lnR w="28080">
                      <a:solidFill>
                        <a:srgbClr val="a6a6a6"/>
                      </a:solidFill>
                    </a:lnR>
                    <a:lnT w="9360">
                      <a:solidFill>
                        <a:srgbClr val="a6a6a6"/>
                      </a:solidFill>
                    </a:lnT>
                    <a:lnB w="12240">
                      <a:solidFill>
                        <a:srgbClr val="ffffff"/>
                      </a:solidFill>
                    </a:lnB>
                    <a:noFill/>
                  </a:tcPr>
                </a:tc>
              </a:tr>
              <a:tr h="67068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Create a python default template (i.e. import relevant modules, define spiking neural network and respective default values for actions, states, rewards, value function) to allow for simple coding.</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W/B</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16/06</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12240">
                      <a:solidFill>
                        <a:srgbClr val="ffffff"/>
                      </a:solidFill>
                    </a:lnB>
                    <a:noFill/>
                  </a:tcPr>
                </a:tc>
              </a:tr>
              <a:tr h="34452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Create a function prototype for a function that returns an action according to a policy </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a6a6a6"/>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9360">
                      <a:solidFill>
                        <a:srgbClr val="a6a6a6"/>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16/06</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9360">
                      <a:solidFill>
                        <a:srgbClr val="a6a6a6"/>
                      </a:solidFill>
                    </a:lnB>
                    <a:noFill/>
                  </a:tcPr>
                </a:tc>
              </a:tr>
              <a:tr h="196920">
                <a:tc>
                  <a:txBody>
                    <a:bodyPr lIns="36000" rIns="36000" tIns="18000" bIns="0"/>
                    <a:p>
                      <a:pPr>
                        <a:lnSpc>
                          <a:spcPct val="100000"/>
                        </a:lnSpc>
                      </a:pPr>
                      <a:r>
                        <a:rPr b="1" lang="en-US" sz="1200" spc="-1" strike="noStrike">
                          <a:solidFill>
                            <a:srgbClr val="000000"/>
                          </a:solidFill>
                          <a:uFill>
                            <a:solidFill>
                              <a:srgbClr val="ffffff"/>
                            </a:solidFill>
                          </a:uFill>
                          <a:latin typeface="Calibri"/>
                        </a:rPr>
                        <a:t>MATHEMATICAL SIMULATION</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9360">
                      <a:solidFill>
                        <a:srgbClr val="a6a6a6"/>
                      </a:solidFill>
                    </a:lnT>
                    <a:lnB w="12240">
                      <a:solidFill>
                        <a:srgbClr val="ffffff"/>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cPr marL="36000" marR="36000">
                    <a:lnL w="28080">
                      <a:solidFill>
                        <a:srgbClr val="a6a6a6"/>
                      </a:solidFill>
                    </a:lnL>
                    <a:lnR w="9360">
                      <a:solidFill>
                        <a:srgbClr val="a6a6a6"/>
                      </a:solidFill>
                    </a:lnR>
                    <a:lnT w="9360">
                      <a:solidFill>
                        <a:srgbClr val="a6a6a6"/>
                      </a:solidFill>
                    </a:lnT>
                    <a:lnB w="12240">
                      <a:solidFill>
                        <a:srgbClr val="ffffff"/>
                      </a:solidFill>
                    </a:lnB>
                    <a:noFill/>
                  </a:tcPr>
                </a:tc>
                <a:tc>
                  <a:tcPr marL="36000" marR="36000">
                    <a:lnL w="9360">
                      <a:solidFill>
                        <a:srgbClr val="a6a6a6"/>
                      </a:solidFill>
                    </a:lnL>
                    <a:lnR w="28080">
                      <a:solidFill>
                        <a:srgbClr val="a6a6a6"/>
                      </a:solidFill>
                    </a:lnR>
                    <a:lnT w="9360">
                      <a:solidFill>
                        <a:srgbClr val="a6a6a6"/>
                      </a:solidFill>
                    </a:lnT>
                    <a:lnB w="12240">
                      <a:solidFill>
                        <a:srgbClr val="ffffff"/>
                      </a:solidFill>
                    </a:lnB>
                    <a:noFill/>
                  </a:tcPr>
                </a:tc>
              </a:tr>
              <a:tr h="50760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Try several learning algorithms with the predefined setup and make them run properly on simulator using the artificial states as an input sequence.</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B/W/M</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16/06</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12240">
                      <a:solidFill>
                        <a:srgbClr val="ffffff"/>
                      </a:solidFill>
                    </a:lnB>
                    <a:noFill/>
                  </a:tcPr>
                </a:tc>
              </a:tr>
              <a:tr h="50760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Compare the different learning algorithms based on stability, robustness and speed in the simulator</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a6a6a6"/>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B/W/M</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9360">
                      <a:solidFill>
                        <a:srgbClr val="a6a6a6"/>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16/06</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9360">
                      <a:solidFill>
                        <a:srgbClr val="a6a6a6"/>
                      </a:solidFill>
                    </a:lnB>
                    <a:noFill/>
                  </a:tcPr>
                </a:tc>
              </a:tr>
              <a:tr h="181440">
                <a:tc>
                  <a:txBody>
                    <a:bodyPr lIns="36000" rIns="36000" tIns="18000" bIns="0"/>
                    <a:p>
                      <a:pPr>
                        <a:lnSpc>
                          <a:spcPct val="100000"/>
                        </a:lnSpc>
                      </a:pPr>
                      <a:r>
                        <a:rPr b="1" lang="en-US" sz="1100" spc="-1" strike="noStrike">
                          <a:solidFill>
                            <a:srgbClr val="000000"/>
                          </a:solidFill>
                          <a:uFill>
                            <a:solidFill>
                              <a:srgbClr val="ffffff"/>
                            </a:solidFill>
                          </a:uFill>
                          <a:latin typeface="Calibri"/>
                        </a:rPr>
                        <a:t>REWARD DESIGN</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9360">
                      <a:solidFill>
                        <a:srgbClr val="a6a6a6"/>
                      </a:solidFill>
                    </a:lnT>
                    <a:lnB w="12240">
                      <a:solidFill>
                        <a:srgbClr val="ffffff"/>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cPr marL="36000" marR="36000">
                    <a:lnL w="28080">
                      <a:solidFill>
                        <a:srgbClr val="a6a6a6"/>
                      </a:solidFill>
                    </a:lnL>
                    <a:lnR w="9360">
                      <a:solidFill>
                        <a:srgbClr val="a6a6a6"/>
                      </a:solidFill>
                    </a:lnR>
                    <a:lnT w="9360">
                      <a:solidFill>
                        <a:srgbClr val="a6a6a6"/>
                      </a:solidFill>
                    </a:lnT>
                    <a:lnB w="12240">
                      <a:solidFill>
                        <a:srgbClr val="ffffff"/>
                      </a:solidFill>
                    </a:lnB>
                    <a:noFill/>
                  </a:tcPr>
                </a:tc>
                <a:tc>
                  <a:tcPr marL="36000" marR="36000">
                    <a:lnL w="9360">
                      <a:solidFill>
                        <a:srgbClr val="a6a6a6"/>
                      </a:solidFill>
                    </a:lnL>
                    <a:lnR w="28080">
                      <a:solidFill>
                        <a:srgbClr val="a6a6a6"/>
                      </a:solidFill>
                    </a:lnR>
                    <a:lnT w="9360">
                      <a:solidFill>
                        <a:srgbClr val="a6a6a6"/>
                      </a:solidFill>
                    </a:lnT>
                    <a:lnB w="12240">
                      <a:solidFill>
                        <a:srgbClr val="ffffff"/>
                      </a:solidFill>
                    </a:lnB>
                    <a:noFill/>
                  </a:tcPr>
                </a:tc>
              </a:tr>
              <a:tr h="50760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If necessary do an additional tuning of the rewards or the discount factor using the previously created functions.</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a6a6a6"/>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B/W/M</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9360">
                      <a:solidFill>
                        <a:srgbClr val="a6a6a6"/>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16/06</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9360">
                      <a:solidFill>
                        <a:srgbClr val="a6a6a6"/>
                      </a:solidFill>
                    </a:lnB>
                    <a:noFill/>
                  </a:tcPr>
                </a:tc>
              </a:tr>
            </a:tbl>
          </a:graphicData>
        </a:graphic>
      </p:graphicFrame>
      <p:sp>
        <p:nvSpPr>
          <p:cNvPr id="287" name="CustomShape 11"/>
          <p:cNvSpPr/>
          <p:nvPr/>
        </p:nvSpPr>
        <p:spPr>
          <a:xfrm>
            <a:off x="35640" y="6305400"/>
            <a:ext cx="8712720" cy="227520"/>
          </a:xfrm>
          <a:prstGeom prst="rect">
            <a:avLst/>
          </a:prstGeom>
          <a:noFill/>
          <a:ln>
            <a:noFill/>
          </a:ln>
        </p:spPr>
        <p:style>
          <a:lnRef idx="0"/>
          <a:fillRef idx="0"/>
          <a:effectRef idx="0"/>
          <a:fontRef idx="minor"/>
        </p:style>
        <p:txBody>
          <a:bodyPr lIns="90000" rIns="90000" tIns="45000" bIns="45000"/>
          <a:p>
            <a:pPr>
              <a:lnSpc>
                <a:spcPct val="100000"/>
              </a:lnSpc>
            </a:pPr>
            <a:r>
              <a:rPr b="0" lang="en-US" sz="900" spc="-1" strike="noStrike">
                <a:solidFill>
                  <a:srgbClr val="a6a6a6"/>
                </a:solidFill>
                <a:uFill>
                  <a:solidFill>
                    <a:srgbClr val="ffffff"/>
                  </a:solidFill>
                </a:uFill>
                <a:latin typeface="Calibri"/>
              </a:rPr>
              <a:t>Image: Reference: https://pixabay.com/de/umzug-tragen-schrank-treppe-hoch-1015581/</a:t>
            </a:r>
            <a:endParaRPr b="0" lang="en-US" sz="1800" spc="-1" strike="noStrike">
              <a:solidFill>
                <a:srgbClr val="000000"/>
              </a:solidFill>
              <a:uFill>
                <a:solidFill>
                  <a:srgbClr val="ffffff"/>
                </a:solidFill>
              </a:uFill>
              <a:latin typeface="Arial"/>
            </a:endParaRPr>
          </a:p>
        </p:txBody>
      </p:sp>
      <p:pic>
        <p:nvPicPr>
          <p:cNvPr id="288" name="" descr=""/>
          <p:cNvPicPr/>
          <p:nvPr/>
        </p:nvPicPr>
        <p:blipFill>
          <a:blip r:embed="rId2"/>
          <a:stretch/>
        </p:blipFill>
        <p:spPr>
          <a:xfrm>
            <a:off x="360" y="0"/>
            <a:ext cx="360" cy="3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9" name="Inhaltsplatzhalter 3" descr=""/>
          <p:cNvPicPr/>
          <p:nvPr/>
        </p:nvPicPr>
        <p:blipFill>
          <a:blip r:embed="rId1"/>
          <a:stretch/>
        </p:blipFill>
        <p:spPr>
          <a:xfrm>
            <a:off x="5868000" y="3285000"/>
            <a:ext cx="3024000" cy="3024000"/>
          </a:xfrm>
          <a:prstGeom prst="rect">
            <a:avLst/>
          </a:prstGeom>
          <a:ln>
            <a:noFill/>
          </a:ln>
          <a:effectLst>
            <a:reflection algn="bl" dir="5400000" endPos="9000" rotWithShape="0" stA="82000" sy="-100000"/>
          </a:effectLst>
        </p:spPr>
      </p:pic>
      <p:sp>
        <p:nvSpPr>
          <p:cNvPr id="290" name="TextShape 1"/>
          <p:cNvSpPr txBox="1"/>
          <p:nvPr/>
        </p:nvSpPr>
        <p:spPr>
          <a:xfrm>
            <a:off x="251640" y="116640"/>
            <a:ext cx="7056360" cy="705600"/>
          </a:xfrm>
          <a:prstGeom prst="rect">
            <a:avLst/>
          </a:prstGeom>
          <a:noFill/>
          <a:ln>
            <a:noFill/>
          </a:ln>
        </p:spPr>
        <p:txBody>
          <a:bodyPr anchor="ctr"/>
          <a:p>
            <a:pPr>
              <a:lnSpc>
                <a:spcPct val="100000"/>
              </a:lnSpc>
            </a:pPr>
            <a:r>
              <a:rPr b="1" lang="de-DE" sz="2400" spc="-1" strike="noStrike">
                <a:solidFill>
                  <a:srgbClr val="4f81bd"/>
                </a:solidFill>
                <a:uFill>
                  <a:solidFill>
                    <a:srgbClr val="ffffff"/>
                  </a:solidFill>
                </a:uFill>
                <a:latin typeface="Calibri"/>
              </a:rPr>
              <a:t>Task Distribution</a:t>
            </a:r>
            <a:endParaRPr b="0" lang="de-DE" sz="1800" spc="-1" strike="noStrike">
              <a:solidFill>
                <a:srgbClr val="000000"/>
              </a:solidFill>
              <a:uFill>
                <a:solidFill>
                  <a:srgbClr val="ffffff"/>
                </a:solidFill>
              </a:uFill>
              <a:latin typeface="Calibri"/>
            </a:endParaRPr>
          </a:p>
        </p:txBody>
      </p:sp>
      <p:sp>
        <p:nvSpPr>
          <p:cNvPr id="291" name="CustomShape 2"/>
          <p:cNvSpPr/>
          <p:nvPr/>
        </p:nvSpPr>
        <p:spPr>
          <a:xfrm>
            <a:off x="251640" y="1273320"/>
            <a:ext cx="2339640" cy="611640"/>
          </a:xfrm>
          <a:prstGeom prst="homePlate">
            <a:avLst>
              <a:gd name="adj" fmla="val 50000"/>
            </a:avLst>
          </a:prstGeom>
          <a:noFill/>
          <a:ln cap="rnd" w="12600">
            <a:solidFill>
              <a:schemeClr val="bg1">
                <a:lumMod val="65000"/>
              </a:schemeClr>
            </a:solidFill>
            <a:custDash>
              <a:ds d="300000" sp="100000"/>
            </a:cust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a6a6a6"/>
                </a:solidFill>
                <a:uFill>
                  <a:solidFill>
                    <a:srgbClr val="ffffff"/>
                  </a:solidFill>
                </a:uFill>
                <a:latin typeface="Calibri"/>
              </a:rPr>
              <a:t>Modelling</a:t>
            </a:r>
            <a:endParaRPr b="0" lang="en-US" sz="1800" spc="-1" strike="noStrike">
              <a:solidFill>
                <a:srgbClr val="000000"/>
              </a:solidFill>
              <a:uFill>
                <a:solidFill>
                  <a:srgbClr val="ffffff"/>
                </a:solidFill>
              </a:uFill>
              <a:latin typeface="Arial"/>
            </a:endParaRPr>
          </a:p>
        </p:txBody>
      </p:sp>
      <p:sp>
        <p:nvSpPr>
          <p:cNvPr id="292" name="CustomShape 3"/>
          <p:cNvSpPr/>
          <p:nvPr/>
        </p:nvSpPr>
        <p:spPr>
          <a:xfrm>
            <a:off x="2411640" y="1273320"/>
            <a:ext cx="2339640" cy="611640"/>
          </a:xfrm>
          <a:prstGeom prst="chevron">
            <a:avLst>
              <a:gd name="adj" fmla="val 50000"/>
            </a:avLst>
          </a:prstGeom>
          <a:noFill/>
          <a:ln cap="rnd" w="12600">
            <a:solidFill>
              <a:schemeClr val="bg1">
                <a:lumMod val="65000"/>
              </a:schemeClr>
            </a:solidFill>
            <a:custDash>
              <a:ds d="300000" sp="100000"/>
            </a:cust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a6a6a6"/>
                </a:solidFill>
                <a:uFill>
                  <a:solidFill>
                    <a:srgbClr val="ffffff"/>
                  </a:solidFill>
                </a:uFill>
                <a:latin typeface="Calibri"/>
              </a:rPr>
              <a:t>Reinforcement Learning</a:t>
            </a:r>
            <a:endParaRPr b="0" lang="en-US" sz="1800" spc="-1" strike="noStrike">
              <a:solidFill>
                <a:srgbClr val="000000"/>
              </a:solidFill>
              <a:uFill>
                <a:solidFill>
                  <a:srgbClr val="ffffff"/>
                </a:solidFill>
              </a:uFill>
              <a:latin typeface="Arial"/>
            </a:endParaRPr>
          </a:p>
        </p:txBody>
      </p:sp>
      <p:sp>
        <p:nvSpPr>
          <p:cNvPr id="293" name="CustomShape 4"/>
          <p:cNvSpPr/>
          <p:nvPr/>
        </p:nvSpPr>
        <p:spPr>
          <a:xfrm>
            <a:off x="4572000" y="1273320"/>
            <a:ext cx="2339640" cy="611640"/>
          </a:xfrm>
          <a:prstGeom prst="chevron">
            <a:avLst>
              <a:gd name="adj" fmla="val 50000"/>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rPr>
              <a:t>Practical Implementation</a:t>
            </a:r>
            <a:endParaRPr b="0" lang="en-US" sz="1800" spc="-1" strike="noStrike">
              <a:solidFill>
                <a:srgbClr val="000000"/>
              </a:solidFill>
              <a:uFill>
                <a:solidFill>
                  <a:srgbClr val="ffffff"/>
                </a:solidFill>
              </a:uFill>
              <a:latin typeface="Arial"/>
            </a:endParaRPr>
          </a:p>
        </p:txBody>
      </p:sp>
      <p:sp>
        <p:nvSpPr>
          <p:cNvPr id="294" name="Line 5"/>
          <p:cNvSpPr/>
          <p:nvPr/>
        </p:nvSpPr>
        <p:spPr>
          <a:xfrm flipV="1">
            <a:off x="260640" y="1889640"/>
            <a:ext cx="4311360" cy="7668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95" name="Line 6"/>
          <p:cNvSpPr/>
          <p:nvPr/>
        </p:nvSpPr>
        <p:spPr>
          <a:xfrm flipV="1">
            <a:off x="5742000" y="1916640"/>
            <a:ext cx="849240" cy="7840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96" name="CustomShape 7"/>
          <p:cNvSpPr/>
          <p:nvPr/>
        </p:nvSpPr>
        <p:spPr>
          <a:xfrm>
            <a:off x="6663600" y="2088720"/>
            <a:ext cx="65160" cy="611640"/>
          </a:xfrm>
          <a:prstGeom prst="ellipse">
            <a:avLst/>
          </a:prstGeom>
          <a:noFill/>
          <a:ln>
            <a:noFill/>
          </a:ln>
        </p:spPr>
        <p:style>
          <a:lnRef idx="2">
            <a:schemeClr val="accent1">
              <a:shade val="50000"/>
            </a:schemeClr>
          </a:lnRef>
          <a:fillRef idx="1">
            <a:schemeClr val="accent1"/>
          </a:fillRef>
          <a:effectRef idx="0">
            <a:schemeClr val="accent1"/>
          </a:effectRef>
          <a:fontRef idx="minor"/>
        </p:style>
      </p:sp>
      <p:sp>
        <p:nvSpPr>
          <p:cNvPr id="297" name="TextShape 8"/>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298" name="TextShape 9"/>
          <p:cNvSpPr txBox="1"/>
          <p:nvPr/>
        </p:nvSpPr>
        <p:spPr>
          <a:xfrm>
            <a:off x="8460360" y="6485400"/>
            <a:ext cx="431640" cy="364680"/>
          </a:xfrm>
          <a:prstGeom prst="rect">
            <a:avLst/>
          </a:prstGeom>
          <a:noFill/>
          <a:ln>
            <a:noFill/>
          </a:ln>
        </p:spPr>
        <p:txBody>
          <a:bodyPr anchor="ctr"/>
          <a:p>
            <a:pPr algn="r">
              <a:lnSpc>
                <a:spcPct val="100000"/>
              </a:lnSpc>
            </a:pPr>
            <a:fld id="{5DEE7B01-0FEC-46F3-AC1C-F5C26441B56E}"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graphicFrame>
        <p:nvGraphicFramePr>
          <p:cNvPr id="299" name="Table 10"/>
          <p:cNvGraphicFramePr/>
          <p:nvPr/>
        </p:nvGraphicFramePr>
        <p:xfrm>
          <a:off x="252000" y="2682000"/>
          <a:ext cx="5446800" cy="360000"/>
        </p:xfrm>
        <a:graphic>
          <a:graphicData uri="http://schemas.openxmlformats.org/drawingml/2006/table">
            <a:tbl>
              <a:tblPr/>
              <a:tblGrid>
                <a:gridCol w="4199760"/>
                <a:gridCol w="97200"/>
                <a:gridCol w="501480"/>
                <a:gridCol w="648000"/>
              </a:tblGrid>
              <a:tr h="0">
                <a:tc>
                  <a:txBody>
                    <a:bodyPr lIns="36000" rIns="36000" tIns="18000" bIns="0"/>
                    <a:p>
                      <a:pPr>
                        <a:lnSpc>
                          <a:spcPct val="100000"/>
                        </a:lnSpc>
                      </a:pPr>
                      <a:r>
                        <a:rPr b="1" lang="en-US" sz="1200" spc="-1" strike="noStrike">
                          <a:solidFill>
                            <a:srgbClr val="ffffff"/>
                          </a:solidFill>
                          <a:uFill>
                            <a:solidFill>
                              <a:srgbClr val="ffffff"/>
                            </a:solidFill>
                          </a:uFill>
                          <a:latin typeface="Calibri"/>
                        </a:rPr>
                        <a:t>Step / Subtasks</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38160">
                      <a:solidFill>
                        <a:srgbClr val="ffffff"/>
                      </a:solidFill>
                    </a:lnB>
                    <a:solidFill>
                      <a:srgbClr val="a6a6a6"/>
                    </a:solidFill>
                  </a:tcPr>
                </a:tc>
                <a:tc>
                  <a:tcPr marL="36000" marR="36000">
                    <a:lnL w="28080">
                      <a:solidFill>
                        <a:srgbClr val="a6a6a6"/>
                      </a:solidFill>
                    </a:lnL>
                    <a:lnR w="28080">
                      <a:solidFill>
                        <a:srgbClr val="a6a6a6"/>
                      </a:solidFill>
                    </a:lnR>
                    <a:lnT w="12240">
                      <a:solidFill>
                        <a:srgbClr val="ffffff"/>
                      </a:solidFill>
                    </a:lnT>
                    <a:lnB w="38160">
                      <a:solidFill>
                        <a:srgbClr val="ffffff"/>
                      </a:solidFill>
                    </a:lnB>
                    <a:noFill/>
                  </a:tcPr>
                </a:tc>
                <a:tc>
                  <a:txBody>
                    <a:bodyPr lIns="36000" rIns="36000" tIns="18000" bIns="0"/>
                    <a:p>
                      <a:pPr>
                        <a:lnSpc>
                          <a:spcPct val="100000"/>
                        </a:lnSpc>
                      </a:pPr>
                      <a:r>
                        <a:rPr b="1" lang="en-US" sz="1200" spc="-1" strike="noStrike">
                          <a:solidFill>
                            <a:srgbClr val="ffffff"/>
                          </a:solidFill>
                          <a:uFill>
                            <a:solidFill>
                              <a:srgbClr val="ffffff"/>
                            </a:solidFill>
                          </a:uFill>
                          <a:latin typeface="Calibri"/>
                        </a:rPr>
                        <a:t>Who</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ffffff"/>
                      </a:solidFill>
                    </a:lnR>
                    <a:lnT w="12240">
                      <a:solidFill>
                        <a:srgbClr val="ffffff"/>
                      </a:solidFill>
                    </a:lnT>
                    <a:lnB w="38160">
                      <a:solidFill>
                        <a:srgbClr val="ffffff"/>
                      </a:solidFill>
                    </a:lnB>
                    <a:solidFill>
                      <a:srgbClr val="a6a6a6"/>
                    </a:solidFill>
                  </a:tcPr>
                </a:tc>
                <a:tc>
                  <a:txBody>
                    <a:bodyPr lIns="36000" rIns="36000" tIns="18000" bIns="0"/>
                    <a:p>
                      <a:pPr>
                        <a:lnSpc>
                          <a:spcPct val="100000"/>
                        </a:lnSpc>
                      </a:pPr>
                      <a:r>
                        <a:rPr b="1" lang="en-US" sz="1200" spc="-1" strike="noStrike">
                          <a:solidFill>
                            <a:srgbClr val="ffffff"/>
                          </a:solidFill>
                          <a:uFill>
                            <a:solidFill>
                              <a:srgbClr val="ffffff"/>
                            </a:solidFill>
                          </a:uFill>
                          <a:latin typeface="Calibri"/>
                        </a:rPr>
                        <a:t>Deadline</a:t>
                      </a:r>
                      <a:endParaRPr b="0" lang="en-US" sz="1800" spc="-1" strike="noStrike">
                        <a:solidFill>
                          <a:srgbClr val="000000"/>
                        </a:solidFill>
                        <a:uFill>
                          <a:solidFill>
                            <a:srgbClr val="ffffff"/>
                          </a:solidFill>
                        </a:uFill>
                        <a:latin typeface="Arial"/>
                      </a:endParaRPr>
                    </a:p>
                  </a:txBody>
                  <a:tcPr marL="36000" marR="36000">
                    <a:lnL w="9360">
                      <a:solidFill>
                        <a:srgbClr val="ffffff"/>
                      </a:solidFill>
                    </a:lnL>
                    <a:lnR w="28080">
                      <a:solidFill>
                        <a:srgbClr val="a6a6a6"/>
                      </a:solidFill>
                    </a:lnR>
                    <a:lnT w="12240">
                      <a:solidFill>
                        <a:srgbClr val="ffffff"/>
                      </a:solidFill>
                    </a:lnT>
                    <a:lnB w="38160">
                      <a:solidFill>
                        <a:srgbClr val="ffffff"/>
                      </a:solidFill>
                    </a:lnB>
                    <a:solidFill>
                      <a:srgbClr val="a6a6a6"/>
                    </a:solidFill>
                  </a:tcPr>
                </a:tc>
              </a:tr>
              <a:tr h="0">
                <a:tc>
                  <a:txBody>
                    <a:bodyPr lIns="36000" rIns="36000" tIns="18000" bIns="0"/>
                    <a:p>
                      <a:pPr>
                        <a:lnSpc>
                          <a:spcPct val="100000"/>
                        </a:lnSpc>
                      </a:pPr>
                      <a:r>
                        <a:rPr b="1" lang="en-US" sz="1200" spc="-1" strike="noStrike">
                          <a:solidFill>
                            <a:srgbClr val="000000"/>
                          </a:solidFill>
                          <a:uFill>
                            <a:solidFill>
                              <a:srgbClr val="ffffff"/>
                            </a:solidFill>
                          </a:uFill>
                          <a:latin typeface="Calibri"/>
                        </a:rPr>
                        <a:t>TRANSFER OF ALGORITHMS ON POPPY</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ffffff"/>
                      </a:solidFill>
                    </a:lnB>
                    <a:noFill/>
                  </a:tcPr>
                </a:tc>
                <a:tc>
                  <a:tcPr marL="36000" marR="36000">
                    <a:lnL w="28080">
                      <a:solidFill>
                        <a:srgbClr val="a6a6a6"/>
                      </a:solidFill>
                    </a:lnL>
                    <a:lnR w="28080">
                      <a:solidFill>
                        <a:srgbClr val="a6a6a6"/>
                      </a:solidFill>
                    </a:lnR>
                    <a:lnT w="12240">
                      <a:solidFill>
                        <a:srgbClr val="ffffff"/>
                      </a:solidFill>
                    </a:lnT>
                    <a:lnB w="9360">
                      <a:solidFill>
                        <a:srgbClr val="ffffff"/>
                      </a:solidFill>
                    </a:lnB>
                    <a:noFill/>
                  </a:tcPr>
                </a:tc>
                <a:tc>
                  <a:tcPr marL="36000" marR="36000">
                    <a:lnL w="28080">
                      <a:solidFill>
                        <a:srgbClr val="a6a6a6"/>
                      </a:solidFill>
                    </a:lnL>
                    <a:lnR w="9360">
                      <a:solidFill>
                        <a:srgbClr val="a6a6a6"/>
                      </a:solidFill>
                    </a:lnR>
                    <a:lnT w="12240">
                      <a:solidFill>
                        <a:srgbClr val="ffffff"/>
                      </a:solidFill>
                    </a:lnT>
                    <a:lnB w="9360">
                      <a:solidFill>
                        <a:srgbClr val="ffffff"/>
                      </a:solidFill>
                    </a:lnB>
                    <a:noFill/>
                  </a:tcPr>
                </a:tc>
                <a:tc>
                  <a:tcPr marL="36000" marR="36000">
                    <a:lnL w="9360">
                      <a:solidFill>
                        <a:srgbClr val="a6a6a6"/>
                      </a:solidFill>
                    </a:lnL>
                    <a:lnR w="28080">
                      <a:solidFill>
                        <a:srgbClr val="a6a6a6"/>
                      </a:solidFill>
                    </a:lnR>
                    <a:lnT w="12240">
                      <a:solidFill>
                        <a:srgbClr val="ffffff"/>
                      </a:solidFill>
                    </a:lnT>
                    <a:lnB w="9360">
                      <a:solidFill>
                        <a:srgbClr val="ffffff"/>
                      </a:solidFill>
                    </a:lnB>
                    <a:noFill/>
                  </a:tcPr>
                </a:tc>
              </a:tr>
              <a:tr h="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Identify possible mechanical issues and create fixes (e.g. check the movement)</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9360">
                      <a:solidFill>
                        <a:srgbClr val="ffffff"/>
                      </a:solidFill>
                    </a:lnT>
                    <a:lnB w="9360">
                      <a:solidFill>
                        <a:srgbClr val="a6a6a6"/>
                      </a:solidFill>
                    </a:lnB>
                    <a:noFill/>
                  </a:tcPr>
                </a:tc>
                <a:tc>
                  <a:tcPr marL="36000" marR="36000">
                    <a:lnL w="28080">
                      <a:solidFill>
                        <a:srgbClr val="a6a6a6"/>
                      </a:solidFill>
                    </a:lnL>
                    <a:lnR w="28080">
                      <a:solidFill>
                        <a:srgbClr val="a6a6a6"/>
                      </a:solidFill>
                    </a:lnR>
                    <a:lnT w="936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9360">
                      <a:solidFill>
                        <a:srgbClr val="ffffff"/>
                      </a:solidFill>
                    </a:lnT>
                    <a:lnB w="9360">
                      <a:solidFill>
                        <a:srgbClr val="a6a6a6"/>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30.06</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9360">
                      <a:solidFill>
                        <a:srgbClr val="ffffff"/>
                      </a:solidFill>
                    </a:lnT>
                    <a:lnB w="9360">
                      <a:solidFill>
                        <a:srgbClr val="a6a6a6"/>
                      </a:solidFill>
                    </a:lnB>
                    <a:noFill/>
                  </a:tcPr>
                </a:tc>
              </a:tr>
              <a:tr h="0">
                <a:tc>
                  <a:txBody>
                    <a:bodyPr lIns="36000" rIns="36000" tIns="18000" bIns="0"/>
                    <a:p>
                      <a:pPr>
                        <a:lnSpc>
                          <a:spcPct val="100000"/>
                        </a:lnSpc>
                      </a:pPr>
                      <a:r>
                        <a:rPr b="1" lang="en-US" sz="1200" spc="-1" strike="noStrike">
                          <a:solidFill>
                            <a:srgbClr val="000000"/>
                          </a:solidFill>
                          <a:uFill>
                            <a:solidFill>
                              <a:srgbClr val="ffffff"/>
                            </a:solidFill>
                          </a:uFill>
                          <a:latin typeface="Calibri"/>
                        </a:rPr>
                        <a:t>MECHANICS AND CONTROL</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9360">
                      <a:solidFill>
                        <a:srgbClr val="a6a6a6"/>
                      </a:solidFill>
                    </a:lnT>
                    <a:lnB w="12240">
                      <a:solidFill>
                        <a:srgbClr val="ffffff"/>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cPr marL="36000" marR="36000">
                    <a:lnL w="28080">
                      <a:solidFill>
                        <a:srgbClr val="a6a6a6"/>
                      </a:solidFill>
                    </a:lnL>
                    <a:lnR w="9360">
                      <a:solidFill>
                        <a:srgbClr val="a6a6a6"/>
                      </a:solidFill>
                    </a:lnR>
                    <a:lnT w="9360">
                      <a:solidFill>
                        <a:srgbClr val="a6a6a6"/>
                      </a:solidFill>
                    </a:lnT>
                    <a:lnB w="12240">
                      <a:solidFill>
                        <a:srgbClr val="ffffff"/>
                      </a:solidFill>
                    </a:lnB>
                    <a:noFill/>
                  </a:tcPr>
                </a:tc>
                <a:tc>
                  <a:tcPr marL="36000" marR="36000">
                    <a:lnL w="9360">
                      <a:solidFill>
                        <a:srgbClr val="a6a6a6"/>
                      </a:solidFill>
                    </a:lnL>
                    <a:lnR w="28080">
                      <a:solidFill>
                        <a:srgbClr val="a6a6a6"/>
                      </a:solidFill>
                    </a:lnR>
                    <a:lnT w="9360">
                      <a:solidFill>
                        <a:srgbClr val="a6a6a6"/>
                      </a:solidFill>
                    </a:lnT>
                    <a:lnB w="12240">
                      <a:solidFill>
                        <a:srgbClr val="ffffff"/>
                      </a:solidFill>
                    </a:lnB>
                    <a:noFill/>
                  </a:tcPr>
                </a:tc>
              </a:tr>
              <a:tr h="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Implement algorithm prototypes (Spiking neural network based Reinforcement learning) on robot and identify, if the performance/behavior largely deviates form the simulator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a6a6a6"/>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M/B/W</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9360">
                      <a:solidFill>
                        <a:srgbClr val="a6a6a6"/>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07.07</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9360">
                      <a:solidFill>
                        <a:srgbClr val="a6a6a6"/>
                      </a:solidFill>
                    </a:lnB>
                    <a:noFill/>
                  </a:tcPr>
                </a:tc>
              </a:tr>
              <a:tr h="0">
                <a:tc>
                  <a:txBody>
                    <a:bodyPr lIns="36000" rIns="36000" tIns="18000" bIns="0"/>
                    <a:p>
                      <a:pPr>
                        <a:lnSpc>
                          <a:spcPct val="100000"/>
                        </a:lnSpc>
                      </a:pPr>
                      <a:r>
                        <a:rPr b="1" lang="en-US" sz="1200" spc="-1" strike="noStrike">
                          <a:solidFill>
                            <a:srgbClr val="000000"/>
                          </a:solidFill>
                          <a:uFill>
                            <a:solidFill>
                              <a:srgbClr val="ffffff"/>
                            </a:solidFill>
                          </a:uFill>
                          <a:latin typeface="Calibri"/>
                        </a:rPr>
                        <a:t>PERFORMANCE EVALUATION</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9360">
                      <a:solidFill>
                        <a:srgbClr val="a6a6a6"/>
                      </a:solidFill>
                    </a:lnT>
                    <a:lnB w="12240">
                      <a:solidFill>
                        <a:srgbClr val="ffffff"/>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cPr marL="36000" marR="36000">
                    <a:lnL w="28080">
                      <a:solidFill>
                        <a:srgbClr val="a6a6a6"/>
                      </a:solidFill>
                    </a:lnL>
                    <a:lnR w="9360">
                      <a:solidFill>
                        <a:srgbClr val="a6a6a6"/>
                      </a:solidFill>
                    </a:lnR>
                    <a:lnT w="9360">
                      <a:solidFill>
                        <a:srgbClr val="a6a6a6"/>
                      </a:solidFill>
                    </a:lnT>
                    <a:lnB w="12240">
                      <a:solidFill>
                        <a:srgbClr val="ffffff"/>
                      </a:solidFill>
                    </a:lnB>
                    <a:noFill/>
                  </a:tcPr>
                </a:tc>
                <a:tc>
                  <a:tcPr marL="36000" marR="36000">
                    <a:lnL w="9360">
                      <a:solidFill>
                        <a:srgbClr val="a6a6a6"/>
                      </a:solidFill>
                    </a:lnL>
                    <a:lnR w="28080">
                      <a:solidFill>
                        <a:srgbClr val="a6a6a6"/>
                      </a:solidFill>
                    </a:lnR>
                    <a:lnT w="9360">
                      <a:solidFill>
                        <a:srgbClr val="a6a6a6"/>
                      </a:solidFill>
                    </a:lnT>
                    <a:lnB w="12240">
                      <a:solidFill>
                        <a:srgbClr val="ffffff"/>
                      </a:solidFill>
                    </a:lnB>
                    <a:noFill/>
                  </a:tcPr>
                </a:tc>
              </a:tr>
              <a:tr h="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Evaluate the performance and possibly improve the algorithm using simulation and real robot.</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a6a6a6"/>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M/B/W</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9360">
                      <a:solidFill>
                        <a:srgbClr val="a6a6a6"/>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21.07</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9360">
                      <a:solidFill>
                        <a:srgbClr val="a6a6a6"/>
                      </a:solidFill>
                    </a:lnB>
                    <a:noFill/>
                  </a:tcPr>
                </a:tc>
              </a:tr>
            </a:tbl>
          </a:graphicData>
        </a:graphic>
      </p:graphicFrame>
      <p:sp>
        <p:nvSpPr>
          <p:cNvPr id="300" name="CustomShape 11"/>
          <p:cNvSpPr/>
          <p:nvPr/>
        </p:nvSpPr>
        <p:spPr>
          <a:xfrm>
            <a:off x="35640" y="6305400"/>
            <a:ext cx="8712720" cy="227520"/>
          </a:xfrm>
          <a:prstGeom prst="rect">
            <a:avLst/>
          </a:prstGeom>
          <a:noFill/>
          <a:ln>
            <a:noFill/>
          </a:ln>
        </p:spPr>
        <p:style>
          <a:lnRef idx="0"/>
          <a:fillRef idx="0"/>
          <a:effectRef idx="0"/>
          <a:fontRef idx="minor"/>
        </p:style>
        <p:txBody>
          <a:bodyPr lIns="90000" rIns="90000" tIns="45000" bIns="45000"/>
          <a:p>
            <a:pPr>
              <a:lnSpc>
                <a:spcPct val="100000"/>
              </a:lnSpc>
            </a:pPr>
            <a:r>
              <a:rPr b="0" lang="en-US" sz="900" spc="-1" strike="noStrike">
                <a:solidFill>
                  <a:srgbClr val="a6a6a6"/>
                </a:solidFill>
                <a:uFill>
                  <a:solidFill>
                    <a:srgbClr val="ffffff"/>
                  </a:solidFill>
                </a:uFill>
                <a:latin typeface="Calibri"/>
              </a:rPr>
              <a:t>Image: Reference: https://pixabay.com/de/umzug-tragen-schrank-treppe-hoch-1015581/</a:t>
            </a:r>
            <a:endParaRPr b="0" lang="en-US" sz="1800" spc="-1" strike="noStrike">
              <a:solidFill>
                <a:srgbClr val="000000"/>
              </a:solidFill>
              <a:uFill>
                <a:solidFill>
                  <a:srgbClr val="ffffff"/>
                </a:solidFill>
              </a:uFill>
              <a:latin typeface="Arial"/>
            </a:endParaRPr>
          </a:p>
        </p:txBody>
      </p:sp>
      <p:pic>
        <p:nvPicPr>
          <p:cNvPr id="301" name="" descr=""/>
          <p:cNvPicPr/>
          <p:nvPr/>
        </p:nvPicPr>
        <p:blipFill>
          <a:blip r:embed="rId2"/>
          <a:stretch/>
        </p:blipFill>
        <p:spPr>
          <a:xfrm>
            <a:off x="360" y="0"/>
            <a:ext cx="360" cy="3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2" name="Inhaltsplatzhalter 3" descr=""/>
          <p:cNvPicPr/>
          <p:nvPr/>
        </p:nvPicPr>
        <p:blipFill>
          <a:blip r:embed="rId1"/>
          <a:stretch/>
        </p:blipFill>
        <p:spPr>
          <a:xfrm>
            <a:off x="5868000" y="3285000"/>
            <a:ext cx="3024000" cy="3024000"/>
          </a:xfrm>
          <a:prstGeom prst="rect">
            <a:avLst/>
          </a:prstGeom>
          <a:ln>
            <a:noFill/>
          </a:ln>
          <a:effectLst>
            <a:reflection algn="bl" dir="5400000" endPos="9000" rotWithShape="0" stA="82000" sy="-100000"/>
          </a:effectLst>
        </p:spPr>
      </p:pic>
      <p:sp>
        <p:nvSpPr>
          <p:cNvPr id="303" name="TextShape 1"/>
          <p:cNvSpPr txBox="1"/>
          <p:nvPr/>
        </p:nvSpPr>
        <p:spPr>
          <a:xfrm>
            <a:off x="251640" y="116640"/>
            <a:ext cx="7056360" cy="705600"/>
          </a:xfrm>
          <a:prstGeom prst="rect">
            <a:avLst/>
          </a:prstGeom>
          <a:noFill/>
          <a:ln>
            <a:noFill/>
          </a:ln>
        </p:spPr>
        <p:txBody>
          <a:bodyPr anchor="ctr"/>
          <a:p>
            <a:pPr>
              <a:lnSpc>
                <a:spcPct val="100000"/>
              </a:lnSpc>
            </a:pPr>
            <a:r>
              <a:rPr b="1" lang="de-DE" sz="2400" spc="-1" strike="noStrike">
                <a:solidFill>
                  <a:srgbClr val="4f81bd"/>
                </a:solidFill>
                <a:uFill>
                  <a:solidFill>
                    <a:srgbClr val="ffffff"/>
                  </a:solidFill>
                </a:uFill>
                <a:latin typeface="Calibri"/>
              </a:rPr>
              <a:t>Task Distribution</a:t>
            </a:r>
            <a:endParaRPr b="0" lang="de-DE" sz="1800" spc="-1" strike="noStrike">
              <a:solidFill>
                <a:srgbClr val="000000"/>
              </a:solidFill>
              <a:uFill>
                <a:solidFill>
                  <a:srgbClr val="ffffff"/>
                </a:solidFill>
              </a:uFill>
              <a:latin typeface="Calibri"/>
            </a:endParaRPr>
          </a:p>
        </p:txBody>
      </p:sp>
      <p:sp>
        <p:nvSpPr>
          <p:cNvPr id="304" name="CustomShape 2"/>
          <p:cNvSpPr/>
          <p:nvPr/>
        </p:nvSpPr>
        <p:spPr>
          <a:xfrm>
            <a:off x="251640" y="1273320"/>
            <a:ext cx="2339640" cy="611640"/>
          </a:xfrm>
          <a:prstGeom prst="homePlate">
            <a:avLst>
              <a:gd name="adj" fmla="val 50000"/>
            </a:avLst>
          </a:prstGeom>
          <a:noFill/>
          <a:ln cap="rnd" w="12600">
            <a:solidFill>
              <a:schemeClr val="bg1">
                <a:lumMod val="65000"/>
              </a:schemeClr>
            </a:solidFill>
            <a:custDash>
              <a:ds d="300000" sp="100000"/>
            </a:cust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a6a6a6"/>
                </a:solidFill>
                <a:uFill>
                  <a:solidFill>
                    <a:srgbClr val="ffffff"/>
                  </a:solidFill>
                </a:uFill>
                <a:latin typeface="Calibri"/>
              </a:rPr>
              <a:t>Modelling</a:t>
            </a:r>
            <a:endParaRPr b="0" lang="en-US" sz="1800" spc="-1" strike="noStrike">
              <a:solidFill>
                <a:srgbClr val="000000"/>
              </a:solidFill>
              <a:uFill>
                <a:solidFill>
                  <a:srgbClr val="ffffff"/>
                </a:solidFill>
              </a:uFill>
              <a:latin typeface="Arial"/>
            </a:endParaRPr>
          </a:p>
        </p:txBody>
      </p:sp>
      <p:sp>
        <p:nvSpPr>
          <p:cNvPr id="305" name="CustomShape 3"/>
          <p:cNvSpPr/>
          <p:nvPr/>
        </p:nvSpPr>
        <p:spPr>
          <a:xfrm>
            <a:off x="2411640" y="1273320"/>
            <a:ext cx="2339640" cy="611640"/>
          </a:xfrm>
          <a:prstGeom prst="chevron">
            <a:avLst>
              <a:gd name="adj" fmla="val 50000"/>
            </a:avLst>
          </a:prstGeom>
          <a:noFill/>
          <a:ln cap="rnd" w="12600">
            <a:solidFill>
              <a:schemeClr val="bg1">
                <a:lumMod val="65000"/>
              </a:schemeClr>
            </a:solidFill>
            <a:custDash>
              <a:ds d="300000" sp="100000"/>
            </a:cust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a6a6a6"/>
                </a:solidFill>
                <a:uFill>
                  <a:solidFill>
                    <a:srgbClr val="ffffff"/>
                  </a:solidFill>
                </a:uFill>
                <a:latin typeface="Calibri"/>
              </a:rPr>
              <a:t>Reinforcement Learning</a:t>
            </a:r>
            <a:endParaRPr b="0" lang="en-US" sz="1800" spc="-1" strike="noStrike">
              <a:solidFill>
                <a:srgbClr val="000000"/>
              </a:solidFill>
              <a:uFill>
                <a:solidFill>
                  <a:srgbClr val="ffffff"/>
                </a:solidFill>
              </a:uFill>
              <a:latin typeface="Arial"/>
            </a:endParaRPr>
          </a:p>
        </p:txBody>
      </p:sp>
      <p:sp>
        <p:nvSpPr>
          <p:cNvPr id="306" name="CustomShape 4"/>
          <p:cNvSpPr/>
          <p:nvPr/>
        </p:nvSpPr>
        <p:spPr>
          <a:xfrm>
            <a:off x="4572000" y="1273320"/>
            <a:ext cx="2339640" cy="611640"/>
          </a:xfrm>
          <a:prstGeom prst="chevron">
            <a:avLst>
              <a:gd name="adj" fmla="val 50000"/>
            </a:avLst>
          </a:prstGeom>
          <a:noFill/>
          <a:ln cap="rnd" w="12600">
            <a:solidFill>
              <a:schemeClr val="bg1">
                <a:lumMod val="65000"/>
              </a:schemeClr>
            </a:solidFill>
            <a:custDash>
              <a:ds d="300000" sp="100000"/>
            </a:cust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a6a6a6"/>
                </a:solidFill>
                <a:uFill>
                  <a:solidFill>
                    <a:srgbClr val="ffffff"/>
                  </a:solidFill>
                </a:uFill>
                <a:latin typeface="Calibri"/>
              </a:rPr>
              <a:t>Practical Implementation</a:t>
            </a:r>
            <a:endParaRPr b="0" lang="en-US" sz="1800" spc="-1" strike="noStrike">
              <a:solidFill>
                <a:srgbClr val="000000"/>
              </a:solidFill>
              <a:uFill>
                <a:solidFill>
                  <a:srgbClr val="ffffff"/>
                </a:solidFill>
              </a:uFill>
              <a:latin typeface="Arial"/>
            </a:endParaRPr>
          </a:p>
        </p:txBody>
      </p:sp>
      <p:sp>
        <p:nvSpPr>
          <p:cNvPr id="307" name="Line 5"/>
          <p:cNvSpPr/>
          <p:nvPr/>
        </p:nvSpPr>
        <p:spPr>
          <a:xfrm flipV="1">
            <a:off x="260640" y="1889640"/>
            <a:ext cx="4311360" cy="766800"/>
          </a:xfrm>
          <a:prstGeom prst="line">
            <a:avLst/>
          </a:prstGeom>
          <a:ln>
            <a:solidFill>
              <a:schemeClr val="bg1">
                <a:lumMod val="65000"/>
              </a:schemeClr>
            </a:solidFill>
            <a:round/>
          </a:ln>
        </p:spPr>
        <p:style>
          <a:lnRef idx="1">
            <a:schemeClr val="accent1"/>
          </a:lnRef>
          <a:fillRef idx="0">
            <a:schemeClr val="accent1"/>
          </a:fillRef>
          <a:effectRef idx="0">
            <a:schemeClr val="accent1"/>
          </a:effectRef>
          <a:fontRef idx="minor"/>
        </p:style>
      </p:sp>
      <p:sp>
        <p:nvSpPr>
          <p:cNvPr id="308" name="Line 6"/>
          <p:cNvSpPr/>
          <p:nvPr/>
        </p:nvSpPr>
        <p:spPr>
          <a:xfrm flipV="1">
            <a:off x="5742000" y="1916640"/>
            <a:ext cx="849240" cy="784080"/>
          </a:xfrm>
          <a:prstGeom prst="line">
            <a:avLst/>
          </a:prstGeom>
          <a:ln>
            <a:solidFill>
              <a:schemeClr val="bg1">
                <a:lumMod val="65000"/>
              </a:schemeClr>
            </a:solidFill>
            <a:round/>
          </a:ln>
        </p:spPr>
        <p:style>
          <a:lnRef idx="1">
            <a:schemeClr val="accent1"/>
          </a:lnRef>
          <a:fillRef idx="0">
            <a:schemeClr val="accent1"/>
          </a:fillRef>
          <a:effectRef idx="0">
            <a:schemeClr val="accent1"/>
          </a:effectRef>
          <a:fontRef idx="minor"/>
        </p:style>
      </p:sp>
      <p:sp>
        <p:nvSpPr>
          <p:cNvPr id="309" name="CustomShape 7"/>
          <p:cNvSpPr/>
          <p:nvPr/>
        </p:nvSpPr>
        <p:spPr>
          <a:xfrm>
            <a:off x="6663600" y="2088720"/>
            <a:ext cx="65160" cy="611640"/>
          </a:xfrm>
          <a:prstGeom prst="ellipse">
            <a:avLst/>
          </a:prstGeom>
          <a:noFill/>
          <a:ln>
            <a:noFill/>
          </a:ln>
        </p:spPr>
        <p:style>
          <a:lnRef idx="2">
            <a:schemeClr val="accent1">
              <a:shade val="50000"/>
            </a:schemeClr>
          </a:lnRef>
          <a:fillRef idx="1">
            <a:schemeClr val="accent1"/>
          </a:fillRef>
          <a:effectRef idx="0">
            <a:schemeClr val="accent1"/>
          </a:effectRef>
          <a:fontRef idx="minor"/>
        </p:style>
      </p:sp>
      <p:sp>
        <p:nvSpPr>
          <p:cNvPr id="310" name="TextShape 8"/>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311" name="TextShape 9"/>
          <p:cNvSpPr txBox="1"/>
          <p:nvPr/>
        </p:nvSpPr>
        <p:spPr>
          <a:xfrm>
            <a:off x="8460360" y="6485400"/>
            <a:ext cx="431640" cy="364680"/>
          </a:xfrm>
          <a:prstGeom prst="rect">
            <a:avLst/>
          </a:prstGeom>
          <a:noFill/>
          <a:ln>
            <a:noFill/>
          </a:ln>
        </p:spPr>
        <p:txBody>
          <a:bodyPr anchor="ctr"/>
          <a:p>
            <a:pPr algn="r">
              <a:lnSpc>
                <a:spcPct val="100000"/>
              </a:lnSpc>
            </a:pPr>
            <a:fld id="{48A4CA83-5CB4-464D-A04E-03650AB2606C}"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312" name="CustomShape 10"/>
          <p:cNvSpPr/>
          <p:nvPr/>
        </p:nvSpPr>
        <p:spPr>
          <a:xfrm>
            <a:off x="251640" y="5229360"/>
            <a:ext cx="5490000" cy="791640"/>
          </a:xfrm>
          <a:prstGeom prst="rect">
            <a:avLst/>
          </a:prstGeom>
          <a:noFill/>
          <a:ln cap="rnd" w="9360">
            <a:custDash>
              <a:ds d="400000" sp="100000"/>
            </a:cust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Calibri"/>
              </a:rPr>
              <a:t>Documentation will be handled by all group members continuously but mainly from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01/07 to 14/07 </a:t>
            </a:r>
            <a:endParaRPr b="0" lang="en-US" sz="1800" spc="-1" strike="noStrike">
              <a:solidFill>
                <a:srgbClr val="000000"/>
              </a:solidFill>
              <a:uFill>
                <a:solidFill>
                  <a:srgbClr val="ffffff"/>
                </a:solidFill>
              </a:uFill>
              <a:latin typeface="Arial"/>
            </a:endParaRPr>
          </a:p>
        </p:txBody>
      </p:sp>
      <p:sp>
        <p:nvSpPr>
          <p:cNvPr id="313" name="CustomShape 11"/>
          <p:cNvSpPr/>
          <p:nvPr/>
        </p:nvSpPr>
        <p:spPr>
          <a:xfrm>
            <a:off x="35640" y="6305400"/>
            <a:ext cx="8712720" cy="227520"/>
          </a:xfrm>
          <a:prstGeom prst="rect">
            <a:avLst/>
          </a:prstGeom>
          <a:noFill/>
          <a:ln>
            <a:noFill/>
          </a:ln>
        </p:spPr>
        <p:style>
          <a:lnRef idx="0"/>
          <a:fillRef idx="0"/>
          <a:effectRef idx="0"/>
          <a:fontRef idx="minor"/>
        </p:style>
        <p:txBody>
          <a:bodyPr lIns="90000" rIns="90000" tIns="45000" bIns="45000"/>
          <a:p>
            <a:pPr>
              <a:lnSpc>
                <a:spcPct val="100000"/>
              </a:lnSpc>
            </a:pPr>
            <a:r>
              <a:rPr b="0" lang="en-US" sz="900" spc="-1" strike="noStrike">
                <a:solidFill>
                  <a:srgbClr val="a6a6a6"/>
                </a:solidFill>
                <a:uFill>
                  <a:solidFill>
                    <a:srgbClr val="ffffff"/>
                  </a:solidFill>
                </a:uFill>
                <a:latin typeface="Calibri"/>
              </a:rPr>
              <a:t>Image: Reference: https://pixabay.com/de/umzug-tragen-schrank-treppe-hoch-1015581/</a:t>
            </a:r>
            <a:endParaRPr b="0" lang="en-US" sz="1800" spc="-1" strike="noStrike">
              <a:solidFill>
                <a:srgbClr val="000000"/>
              </a:solidFill>
              <a:uFill>
                <a:solidFill>
                  <a:srgbClr val="ffffff"/>
                </a:solidFill>
              </a:uFill>
              <a:latin typeface="Arial"/>
            </a:endParaRPr>
          </a:p>
        </p:txBody>
      </p:sp>
      <p:graphicFrame>
        <p:nvGraphicFramePr>
          <p:cNvPr id="314" name="Table 12"/>
          <p:cNvGraphicFramePr/>
          <p:nvPr/>
        </p:nvGraphicFramePr>
        <p:xfrm>
          <a:off x="252000" y="2682000"/>
          <a:ext cx="5446800" cy="360000"/>
        </p:xfrm>
        <a:graphic>
          <a:graphicData uri="http://schemas.openxmlformats.org/drawingml/2006/table">
            <a:tbl>
              <a:tblPr/>
              <a:tblGrid>
                <a:gridCol w="4199760"/>
                <a:gridCol w="97200"/>
                <a:gridCol w="501480"/>
                <a:gridCol w="648000"/>
              </a:tblGrid>
              <a:tr h="0">
                <a:tc>
                  <a:txBody>
                    <a:bodyPr lIns="36000" rIns="36000" tIns="18000" bIns="0"/>
                    <a:p>
                      <a:pPr>
                        <a:lnSpc>
                          <a:spcPct val="100000"/>
                        </a:lnSpc>
                      </a:pPr>
                      <a:r>
                        <a:rPr b="1" lang="en-US" sz="1200" spc="-1" strike="noStrike">
                          <a:solidFill>
                            <a:srgbClr val="808080"/>
                          </a:solidFill>
                          <a:uFill>
                            <a:solidFill>
                              <a:srgbClr val="ffffff"/>
                            </a:solidFill>
                          </a:uFill>
                          <a:latin typeface="Calibri"/>
                        </a:rPr>
                        <a:t>Step / Subtasks</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38160">
                      <a:solidFill>
                        <a:srgbClr val="ffffff"/>
                      </a:solidFill>
                    </a:lnB>
                    <a:solidFill>
                      <a:srgbClr val="a6a6a6"/>
                    </a:solidFill>
                  </a:tcPr>
                </a:tc>
                <a:tc>
                  <a:tcPr marL="36000" marR="36000">
                    <a:lnL w="28080">
                      <a:solidFill>
                        <a:srgbClr val="a6a6a6"/>
                      </a:solidFill>
                    </a:lnL>
                    <a:lnR w="28080">
                      <a:solidFill>
                        <a:srgbClr val="a6a6a6"/>
                      </a:solidFill>
                    </a:lnR>
                    <a:lnT w="12240">
                      <a:solidFill>
                        <a:srgbClr val="ffffff"/>
                      </a:solidFill>
                    </a:lnT>
                    <a:lnB w="38160">
                      <a:solidFill>
                        <a:srgbClr val="ffffff"/>
                      </a:solidFill>
                    </a:lnB>
                    <a:noFill/>
                  </a:tcPr>
                </a:tc>
                <a:tc>
                  <a:txBody>
                    <a:bodyPr lIns="36000" rIns="36000" tIns="18000" bIns="0"/>
                    <a:p>
                      <a:pPr>
                        <a:lnSpc>
                          <a:spcPct val="100000"/>
                        </a:lnSpc>
                      </a:pPr>
                      <a:r>
                        <a:rPr b="1" lang="en-US" sz="1200" spc="-1" strike="noStrike">
                          <a:solidFill>
                            <a:srgbClr val="808080"/>
                          </a:solidFill>
                          <a:uFill>
                            <a:solidFill>
                              <a:srgbClr val="ffffff"/>
                            </a:solidFill>
                          </a:uFill>
                          <a:latin typeface="Calibri"/>
                        </a:rPr>
                        <a:t>Who</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ffffff"/>
                      </a:solidFill>
                    </a:lnR>
                    <a:lnT w="12240">
                      <a:solidFill>
                        <a:srgbClr val="ffffff"/>
                      </a:solidFill>
                    </a:lnT>
                    <a:lnB w="38160">
                      <a:solidFill>
                        <a:srgbClr val="ffffff"/>
                      </a:solidFill>
                    </a:lnB>
                    <a:solidFill>
                      <a:srgbClr val="a6a6a6"/>
                    </a:solidFill>
                  </a:tcPr>
                </a:tc>
                <a:tc>
                  <a:txBody>
                    <a:bodyPr lIns="36000" rIns="36000" tIns="18000" bIns="0"/>
                    <a:p>
                      <a:pPr>
                        <a:lnSpc>
                          <a:spcPct val="100000"/>
                        </a:lnSpc>
                      </a:pPr>
                      <a:r>
                        <a:rPr b="1" lang="en-US" sz="1200" spc="-1" strike="noStrike">
                          <a:solidFill>
                            <a:srgbClr val="808080"/>
                          </a:solidFill>
                          <a:uFill>
                            <a:solidFill>
                              <a:srgbClr val="ffffff"/>
                            </a:solidFill>
                          </a:uFill>
                          <a:latin typeface="Calibri"/>
                        </a:rPr>
                        <a:t>Deadline</a:t>
                      </a:r>
                      <a:endParaRPr b="0" lang="en-US" sz="1800" spc="-1" strike="noStrike">
                        <a:solidFill>
                          <a:srgbClr val="000000"/>
                        </a:solidFill>
                        <a:uFill>
                          <a:solidFill>
                            <a:srgbClr val="ffffff"/>
                          </a:solidFill>
                        </a:uFill>
                        <a:latin typeface="Arial"/>
                      </a:endParaRPr>
                    </a:p>
                  </a:txBody>
                  <a:tcPr marL="36000" marR="36000">
                    <a:lnL w="9360">
                      <a:solidFill>
                        <a:srgbClr val="ffffff"/>
                      </a:solidFill>
                    </a:lnL>
                    <a:lnR w="28080">
                      <a:solidFill>
                        <a:srgbClr val="a6a6a6"/>
                      </a:solidFill>
                    </a:lnR>
                    <a:lnT w="12240">
                      <a:solidFill>
                        <a:srgbClr val="ffffff"/>
                      </a:solidFill>
                    </a:lnT>
                    <a:lnB w="38160">
                      <a:solidFill>
                        <a:srgbClr val="ffffff"/>
                      </a:solidFill>
                    </a:lnB>
                    <a:solidFill>
                      <a:srgbClr val="a6a6a6"/>
                    </a:solidFill>
                  </a:tcPr>
                </a:tc>
              </a:tr>
              <a:tr h="0">
                <a:tc>
                  <a:txBody>
                    <a:bodyPr lIns="36000" rIns="36000" tIns="18000" bIns="0"/>
                    <a:p>
                      <a:pPr>
                        <a:lnSpc>
                          <a:spcPct val="100000"/>
                        </a:lnSpc>
                      </a:pPr>
                      <a:r>
                        <a:rPr b="1" lang="en-US" sz="1200" spc="-1" strike="noStrike">
                          <a:solidFill>
                            <a:srgbClr val="808080"/>
                          </a:solidFill>
                          <a:uFill>
                            <a:solidFill>
                              <a:srgbClr val="ffffff"/>
                            </a:solidFill>
                          </a:uFill>
                          <a:latin typeface="Calibri"/>
                        </a:rPr>
                        <a:t>TRANSFER OF ALGORITHMS ON Robotarm</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ffffff"/>
                      </a:solidFill>
                    </a:lnB>
                    <a:noFill/>
                  </a:tcPr>
                </a:tc>
                <a:tc>
                  <a:tcPr marL="36000" marR="36000">
                    <a:lnL w="28080">
                      <a:solidFill>
                        <a:srgbClr val="a6a6a6"/>
                      </a:solidFill>
                    </a:lnL>
                    <a:lnR w="28080">
                      <a:solidFill>
                        <a:srgbClr val="a6a6a6"/>
                      </a:solidFill>
                    </a:lnR>
                    <a:lnT w="12240">
                      <a:solidFill>
                        <a:srgbClr val="ffffff"/>
                      </a:solidFill>
                    </a:lnT>
                    <a:lnB w="9360">
                      <a:solidFill>
                        <a:srgbClr val="ffffff"/>
                      </a:solidFill>
                    </a:lnB>
                    <a:noFill/>
                  </a:tcPr>
                </a:tc>
                <a:tc>
                  <a:tcPr marL="36000" marR="36000">
                    <a:lnL w="28080">
                      <a:solidFill>
                        <a:srgbClr val="a6a6a6"/>
                      </a:solidFill>
                    </a:lnL>
                    <a:lnR w="9360">
                      <a:solidFill>
                        <a:srgbClr val="a6a6a6"/>
                      </a:solidFill>
                    </a:lnR>
                    <a:lnT w="12240">
                      <a:solidFill>
                        <a:srgbClr val="ffffff"/>
                      </a:solidFill>
                    </a:lnT>
                    <a:lnB w="9360">
                      <a:solidFill>
                        <a:srgbClr val="ffffff"/>
                      </a:solidFill>
                    </a:lnB>
                    <a:noFill/>
                  </a:tcPr>
                </a:tc>
                <a:tc>
                  <a:tcPr marL="36000" marR="36000">
                    <a:lnL w="9360">
                      <a:solidFill>
                        <a:srgbClr val="a6a6a6"/>
                      </a:solidFill>
                    </a:lnL>
                    <a:lnR w="28080">
                      <a:solidFill>
                        <a:srgbClr val="a6a6a6"/>
                      </a:solidFill>
                    </a:lnR>
                    <a:lnT w="12240">
                      <a:solidFill>
                        <a:srgbClr val="ffffff"/>
                      </a:solidFill>
                    </a:lnT>
                    <a:lnB w="9360">
                      <a:solidFill>
                        <a:srgbClr val="ffffff"/>
                      </a:solidFill>
                    </a:lnB>
                    <a:noFill/>
                  </a:tcPr>
                </a:tc>
              </a:tr>
              <a:tr h="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808080"/>
                          </a:solidFill>
                          <a:uFill>
                            <a:solidFill>
                              <a:srgbClr val="ffffff"/>
                            </a:solidFill>
                          </a:uFill>
                          <a:latin typeface="Calibri"/>
                        </a:rPr>
                        <a:t>Identify possible mechanical issues and create fixes (e.g. check the movement)</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9360">
                      <a:solidFill>
                        <a:srgbClr val="ffffff"/>
                      </a:solidFill>
                    </a:lnT>
                    <a:lnB w="9360">
                      <a:solidFill>
                        <a:srgbClr val="a6a6a6"/>
                      </a:solidFill>
                    </a:lnB>
                    <a:noFill/>
                  </a:tcPr>
                </a:tc>
                <a:tc>
                  <a:tcPr marL="36000" marR="36000">
                    <a:lnL w="28080">
                      <a:solidFill>
                        <a:srgbClr val="a6a6a6"/>
                      </a:solidFill>
                    </a:lnL>
                    <a:lnR w="28080">
                      <a:solidFill>
                        <a:srgbClr val="a6a6a6"/>
                      </a:solidFill>
                    </a:lnR>
                    <a:lnT w="936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808080"/>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9360">
                      <a:solidFill>
                        <a:srgbClr val="ffffff"/>
                      </a:solidFill>
                    </a:lnT>
                    <a:lnB w="9360">
                      <a:solidFill>
                        <a:srgbClr val="a6a6a6"/>
                      </a:solidFill>
                    </a:lnB>
                    <a:noFill/>
                  </a:tcPr>
                </a:tc>
                <a:tc>
                  <a:txBody>
                    <a:bodyPr lIns="36000" rIns="36000" tIns="18000" bIns="0"/>
                    <a:p>
                      <a:pPr>
                        <a:lnSpc>
                          <a:spcPct val="100000"/>
                        </a:lnSpc>
                      </a:pPr>
                      <a:r>
                        <a:rPr b="0" lang="en-US" sz="1100" spc="-1" strike="noStrike">
                          <a:solidFill>
                            <a:srgbClr val="808080"/>
                          </a:solidFill>
                          <a:uFill>
                            <a:solidFill>
                              <a:srgbClr val="ffffff"/>
                            </a:solidFill>
                          </a:uFill>
                          <a:latin typeface="Calibri"/>
                        </a:rPr>
                        <a:t>30.06</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9360">
                      <a:solidFill>
                        <a:srgbClr val="ffffff"/>
                      </a:solidFill>
                    </a:lnT>
                    <a:lnB w="9360">
                      <a:solidFill>
                        <a:srgbClr val="a6a6a6"/>
                      </a:solidFill>
                    </a:lnB>
                    <a:noFill/>
                  </a:tcPr>
                </a:tc>
              </a:tr>
              <a:tr h="0">
                <a:tc>
                  <a:txBody>
                    <a:bodyPr lIns="36000" rIns="36000" tIns="18000" bIns="0"/>
                    <a:p>
                      <a:pPr>
                        <a:lnSpc>
                          <a:spcPct val="100000"/>
                        </a:lnSpc>
                      </a:pPr>
                      <a:r>
                        <a:rPr b="1" lang="en-US" sz="1200" spc="-1" strike="noStrike">
                          <a:solidFill>
                            <a:srgbClr val="808080"/>
                          </a:solidFill>
                          <a:uFill>
                            <a:solidFill>
                              <a:srgbClr val="ffffff"/>
                            </a:solidFill>
                          </a:uFill>
                          <a:latin typeface="Calibri"/>
                        </a:rPr>
                        <a:t>MECHANICS AND CONTROL</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9360">
                      <a:solidFill>
                        <a:srgbClr val="a6a6a6"/>
                      </a:solidFill>
                    </a:lnT>
                    <a:lnB w="12240">
                      <a:solidFill>
                        <a:srgbClr val="ffffff"/>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cPr marL="36000" marR="36000">
                    <a:lnL w="28080">
                      <a:solidFill>
                        <a:srgbClr val="a6a6a6"/>
                      </a:solidFill>
                    </a:lnL>
                    <a:lnR w="9360">
                      <a:solidFill>
                        <a:srgbClr val="a6a6a6"/>
                      </a:solidFill>
                    </a:lnR>
                    <a:lnT w="9360">
                      <a:solidFill>
                        <a:srgbClr val="a6a6a6"/>
                      </a:solidFill>
                    </a:lnT>
                    <a:lnB w="12240">
                      <a:solidFill>
                        <a:srgbClr val="ffffff"/>
                      </a:solidFill>
                    </a:lnB>
                    <a:noFill/>
                  </a:tcPr>
                </a:tc>
                <a:tc>
                  <a:tcPr marL="36000" marR="36000">
                    <a:lnL w="9360">
                      <a:solidFill>
                        <a:srgbClr val="a6a6a6"/>
                      </a:solidFill>
                    </a:lnL>
                    <a:lnR w="28080">
                      <a:solidFill>
                        <a:srgbClr val="a6a6a6"/>
                      </a:solidFill>
                    </a:lnR>
                    <a:lnT w="9360">
                      <a:solidFill>
                        <a:srgbClr val="a6a6a6"/>
                      </a:solidFill>
                    </a:lnT>
                    <a:lnB w="12240">
                      <a:solidFill>
                        <a:srgbClr val="ffffff"/>
                      </a:solidFill>
                    </a:lnB>
                    <a:noFill/>
                  </a:tcPr>
                </a:tc>
              </a:tr>
              <a:tr h="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808080"/>
                          </a:solidFill>
                          <a:uFill>
                            <a:solidFill>
                              <a:srgbClr val="ffffff"/>
                            </a:solidFill>
                          </a:uFill>
                          <a:latin typeface="Calibri"/>
                        </a:rPr>
                        <a:t>Implement algorithm prototypes (Spiking neural network based Reinforcement learning) on robot and identify, if the performance/behavior largely deviates form the simulator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a6a6a6"/>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808080"/>
                          </a:solidFill>
                          <a:uFill>
                            <a:solidFill>
                              <a:srgbClr val="ffffff"/>
                            </a:solidFill>
                          </a:uFill>
                          <a:latin typeface="Calibri"/>
                        </a:rPr>
                        <a:t>M/B/W</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9360">
                      <a:solidFill>
                        <a:srgbClr val="a6a6a6"/>
                      </a:solidFill>
                    </a:lnB>
                    <a:noFill/>
                  </a:tcPr>
                </a:tc>
                <a:tc>
                  <a:txBody>
                    <a:bodyPr lIns="36000" rIns="36000" tIns="18000" bIns="0"/>
                    <a:p>
                      <a:pPr>
                        <a:lnSpc>
                          <a:spcPct val="100000"/>
                        </a:lnSpc>
                      </a:pPr>
                      <a:r>
                        <a:rPr b="0" lang="en-US" sz="1100" spc="-1" strike="noStrike">
                          <a:solidFill>
                            <a:srgbClr val="808080"/>
                          </a:solidFill>
                          <a:uFill>
                            <a:solidFill>
                              <a:srgbClr val="ffffff"/>
                            </a:solidFill>
                          </a:uFill>
                          <a:latin typeface="Calibri"/>
                        </a:rPr>
                        <a:t>07.07</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9360">
                      <a:solidFill>
                        <a:srgbClr val="a6a6a6"/>
                      </a:solidFill>
                    </a:lnB>
                    <a:noFill/>
                  </a:tcPr>
                </a:tc>
              </a:tr>
              <a:tr h="0">
                <a:tc>
                  <a:txBody>
                    <a:bodyPr lIns="36000" rIns="36000" tIns="18000" bIns="0"/>
                    <a:p>
                      <a:pPr>
                        <a:lnSpc>
                          <a:spcPct val="100000"/>
                        </a:lnSpc>
                      </a:pPr>
                      <a:r>
                        <a:rPr b="1" lang="en-US" sz="1200" spc="-1" strike="noStrike">
                          <a:solidFill>
                            <a:srgbClr val="808080"/>
                          </a:solidFill>
                          <a:uFill>
                            <a:solidFill>
                              <a:srgbClr val="ffffff"/>
                            </a:solidFill>
                          </a:uFill>
                          <a:latin typeface="Calibri"/>
                        </a:rPr>
                        <a:t>PERFORMANCE EVALUATION</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9360">
                      <a:solidFill>
                        <a:srgbClr val="a6a6a6"/>
                      </a:solidFill>
                    </a:lnT>
                    <a:lnB w="12240">
                      <a:solidFill>
                        <a:srgbClr val="ffffff"/>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cPr marL="36000" marR="36000">
                    <a:lnL w="28080">
                      <a:solidFill>
                        <a:srgbClr val="a6a6a6"/>
                      </a:solidFill>
                    </a:lnL>
                    <a:lnR w="9360">
                      <a:solidFill>
                        <a:srgbClr val="a6a6a6"/>
                      </a:solidFill>
                    </a:lnR>
                    <a:lnT w="9360">
                      <a:solidFill>
                        <a:srgbClr val="a6a6a6"/>
                      </a:solidFill>
                    </a:lnT>
                    <a:lnB w="12240">
                      <a:solidFill>
                        <a:srgbClr val="ffffff"/>
                      </a:solidFill>
                    </a:lnB>
                    <a:noFill/>
                  </a:tcPr>
                </a:tc>
                <a:tc>
                  <a:tcPr marL="36000" marR="36000">
                    <a:lnL w="9360">
                      <a:solidFill>
                        <a:srgbClr val="a6a6a6"/>
                      </a:solidFill>
                    </a:lnL>
                    <a:lnR w="28080">
                      <a:solidFill>
                        <a:srgbClr val="a6a6a6"/>
                      </a:solidFill>
                    </a:lnR>
                    <a:lnT w="9360">
                      <a:solidFill>
                        <a:srgbClr val="a6a6a6"/>
                      </a:solidFill>
                    </a:lnT>
                    <a:lnB w="12240">
                      <a:solidFill>
                        <a:srgbClr val="ffffff"/>
                      </a:solidFill>
                    </a:lnB>
                    <a:noFill/>
                  </a:tcPr>
                </a:tc>
              </a:tr>
              <a:tr h="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808080"/>
                          </a:solidFill>
                          <a:uFill>
                            <a:solidFill>
                              <a:srgbClr val="ffffff"/>
                            </a:solidFill>
                          </a:uFill>
                          <a:latin typeface="Calibri"/>
                        </a:rPr>
                        <a:t>Evaluate the performance and possibly improve the algorithm using simulation and real robot.</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a6a6a6"/>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808080"/>
                          </a:solidFill>
                          <a:uFill>
                            <a:solidFill>
                              <a:srgbClr val="ffffff"/>
                            </a:solidFill>
                          </a:uFill>
                          <a:latin typeface="Calibri"/>
                        </a:rPr>
                        <a:t>M/B/W</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9360">
                      <a:solidFill>
                        <a:srgbClr val="a6a6a6"/>
                      </a:solidFill>
                    </a:lnB>
                    <a:noFill/>
                  </a:tcPr>
                </a:tc>
                <a:tc>
                  <a:txBody>
                    <a:bodyPr lIns="36000" rIns="36000" tIns="18000" bIns="0"/>
                    <a:p>
                      <a:pPr>
                        <a:lnSpc>
                          <a:spcPct val="100000"/>
                        </a:lnSpc>
                      </a:pPr>
                      <a:r>
                        <a:rPr b="0" lang="en-US" sz="1100" spc="-1" strike="noStrike">
                          <a:solidFill>
                            <a:srgbClr val="808080"/>
                          </a:solidFill>
                          <a:uFill>
                            <a:solidFill>
                              <a:srgbClr val="ffffff"/>
                            </a:solidFill>
                          </a:uFill>
                          <a:latin typeface="Calibri"/>
                        </a:rPr>
                        <a:t>21.07</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9360">
                      <a:solidFill>
                        <a:srgbClr val="a6a6a6"/>
                      </a:solidFill>
                    </a:lnB>
                    <a:noFill/>
                  </a:tcPr>
                </a:tc>
              </a:tr>
            </a:tbl>
          </a:graphicData>
        </a:graphic>
      </p:graphicFrame>
      <p:pic>
        <p:nvPicPr>
          <p:cNvPr id="315" name="" descr=""/>
          <p:cNvPicPr/>
          <p:nvPr/>
        </p:nvPicPr>
        <p:blipFill>
          <a:blip r:embed="rId2"/>
          <a:stretch/>
        </p:blipFill>
        <p:spPr>
          <a:xfrm>
            <a:off x="360" y="0"/>
            <a:ext cx="360" cy="3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251640" y="116640"/>
            <a:ext cx="7056360" cy="705600"/>
          </a:xfrm>
          <a:prstGeom prst="rect">
            <a:avLst/>
          </a:prstGeom>
          <a:noFill/>
          <a:ln>
            <a:noFill/>
          </a:ln>
        </p:spPr>
        <p:txBody>
          <a:bodyPr anchor="ctr"/>
          <a:p>
            <a:endParaRPr b="0" lang="de-DE" sz="1800" spc="-1" strike="noStrike">
              <a:solidFill>
                <a:srgbClr val="000000"/>
              </a:solidFill>
              <a:uFill>
                <a:solidFill>
                  <a:srgbClr val="ffffff"/>
                </a:solidFill>
              </a:uFill>
              <a:latin typeface="Calibri"/>
            </a:endParaRPr>
          </a:p>
        </p:txBody>
      </p:sp>
      <p:sp>
        <p:nvSpPr>
          <p:cNvPr id="317" name="CustomShape 2"/>
          <p:cNvSpPr/>
          <p:nvPr/>
        </p:nvSpPr>
        <p:spPr>
          <a:xfrm>
            <a:off x="971640" y="1772640"/>
            <a:ext cx="7200360" cy="3803760"/>
          </a:xfrm>
          <a:prstGeom prst="snip1Rect">
            <a:avLst>
              <a:gd name="adj" fmla="val 16667"/>
            </a:avLst>
          </a:prstGeom>
          <a:solidFill>
            <a:schemeClr val="bg1">
              <a:lumMod val="75000"/>
            </a:schemeClr>
          </a:solidFill>
          <a:ln w="284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3800" spc="-1" strike="noStrike">
                <a:solidFill>
                  <a:srgbClr val="ffffff"/>
                </a:solidFill>
                <a:uFill>
                  <a:solidFill>
                    <a:srgbClr val="ffffff"/>
                  </a:solidFill>
                </a:uFill>
                <a:latin typeface="Calibri"/>
              </a:rPr>
              <a:t>BACKUP</a:t>
            </a:r>
            <a:endParaRPr b="0" lang="en-US" sz="1800" spc="-1" strike="noStrike">
              <a:solidFill>
                <a:srgbClr val="000000"/>
              </a:solidFill>
              <a:uFill>
                <a:solidFill>
                  <a:srgbClr val="ffffff"/>
                </a:solidFill>
              </a:uFill>
              <a:latin typeface="Arial"/>
            </a:endParaRPr>
          </a:p>
        </p:txBody>
      </p:sp>
      <p:sp>
        <p:nvSpPr>
          <p:cNvPr id="318" name="TextShape 3"/>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319" name="TextShape 4"/>
          <p:cNvSpPr txBox="1"/>
          <p:nvPr/>
        </p:nvSpPr>
        <p:spPr>
          <a:xfrm>
            <a:off x="8460360" y="6485400"/>
            <a:ext cx="431640" cy="364680"/>
          </a:xfrm>
          <a:prstGeom prst="rect">
            <a:avLst/>
          </a:prstGeom>
          <a:noFill/>
          <a:ln>
            <a:noFill/>
          </a:ln>
        </p:spPr>
        <p:txBody>
          <a:bodyPr anchor="ctr"/>
          <a:p>
            <a:pPr algn="r">
              <a:lnSpc>
                <a:spcPct val="100000"/>
              </a:lnSpc>
            </a:pPr>
            <a:fld id="{6DE63FEC-3C1F-47AD-9152-AA1410A6565A}"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7206840" y="5175360"/>
            <a:ext cx="503640" cy="5036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321" name="CustomShape 2"/>
          <p:cNvSpPr/>
          <p:nvPr/>
        </p:nvSpPr>
        <p:spPr>
          <a:xfrm>
            <a:off x="7737480" y="5175360"/>
            <a:ext cx="503640" cy="5036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p:style>
      </p:sp>
      <p:sp>
        <p:nvSpPr>
          <p:cNvPr id="322" name="CustomShape 3"/>
          <p:cNvSpPr/>
          <p:nvPr/>
        </p:nvSpPr>
        <p:spPr>
          <a:xfrm>
            <a:off x="6676200" y="5175360"/>
            <a:ext cx="503640" cy="503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sp>
      <p:sp>
        <p:nvSpPr>
          <p:cNvPr id="323" name="TextShape 4"/>
          <p:cNvSpPr txBox="1"/>
          <p:nvPr/>
        </p:nvSpPr>
        <p:spPr>
          <a:xfrm>
            <a:off x="251640" y="116640"/>
            <a:ext cx="7056360" cy="705600"/>
          </a:xfrm>
          <a:prstGeom prst="rect">
            <a:avLst/>
          </a:prstGeom>
          <a:noFill/>
          <a:ln>
            <a:noFill/>
          </a:ln>
        </p:spPr>
        <p:txBody>
          <a:bodyPr anchor="ctr"/>
          <a:p>
            <a:pPr>
              <a:lnSpc>
                <a:spcPct val="100000"/>
              </a:lnSpc>
            </a:pPr>
            <a:r>
              <a:rPr b="1" lang="de-DE" sz="2400" spc="-1" strike="noStrike">
                <a:solidFill>
                  <a:srgbClr val="4f81bd"/>
                </a:solidFill>
                <a:uFill>
                  <a:solidFill>
                    <a:srgbClr val="ffffff"/>
                  </a:solidFill>
                </a:uFill>
                <a:latin typeface="Calibri"/>
              </a:rPr>
              <a:t>Module: Modelling</a:t>
            </a:r>
            <a:endParaRPr b="0" lang="de-DE" sz="1800" spc="-1" strike="noStrike">
              <a:solidFill>
                <a:srgbClr val="000000"/>
              </a:solidFill>
              <a:uFill>
                <a:solidFill>
                  <a:srgbClr val="ffffff"/>
                </a:solidFill>
              </a:uFill>
              <a:latin typeface="Calibri"/>
            </a:endParaRPr>
          </a:p>
        </p:txBody>
      </p:sp>
      <p:sp>
        <p:nvSpPr>
          <p:cNvPr id="324" name="CustomShape 5"/>
          <p:cNvSpPr/>
          <p:nvPr/>
        </p:nvSpPr>
        <p:spPr>
          <a:xfrm>
            <a:off x="251640" y="1568880"/>
            <a:ext cx="5616360" cy="1297080"/>
          </a:xfrm>
          <a:prstGeom prst="rect">
            <a:avLst/>
          </a:prstGeom>
          <a:noFill/>
          <a:ln>
            <a:solidFill>
              <a:schemeClr val="bg1">
                <a:lumMod val="65000"/>
              </a:schemeClr>
            </a:solidFill>
          </a:ln>
        </p:spPr>
        <p:style>
          <a:lnRef idx="0"/>
          <a:fillRef idx="0"/>
          <a:effectRef idx="0"/>
          <a:fontRef idx="minor"/>
        </p:style>
        <p:txBody>
          <a:bodyPr tIns="216000"/>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Result 1</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Result 2</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Result 3</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Result 4</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Result 5</a:t>
            </a:r>
            <a:endParaRPr b="0" lang="en-US" sz="1800" spc="-1" strike="noStrike">
              <a:solidFill>
                <a:srgbClr val="000000"/>
              </a:solidFill>
              <a:uFill>
                <a:solidFill>
                  <a:srgbClr val="ffffff"/>
                </a:solidFill>
              </a:uFill>
              <a:latin typeface="Arial"/>
            </a:endParaRPr>
          </a:p>
        </p:txBody>
      </p:sp>
      <p:sp>
        <p:nvSpPr>
          <p:cNvPr id="325" name="CustomShape 6"/>
          <p:cNvSpPr/>
          <p:nvPr/>
        </p:nvSpPr>
        <p:spPr>
          <a:xfrm>
            <a:off x="164880" y="1398960"/>
            <a:ext cx="1958040" cy="335520"/>
          </a:xfrm>
          <a:prstGeom prst="rect">
            <a:avLst/>
          </a:prstGeom>
          <a:solidFill>
            <a:schemeClr val="bg1"/>
          </a:solidFill>
          <a:ln>
            <a:noFill/>
          </a:ln>
        </p:spPr>
        <p:style>
          <a:lnRef idx="0"/>
          <a:fillRef idx="0"/>
          <a:effectRef idx="0"/>
          <a:fontRef idx="minor"/>
        </p:style>
        <p:txBody>
          <a:bodyPr wrap="none" lIns="90000" rIns="90000" tIns="46800" bIns="45000"/>
          <a:p>
            <a:pPr>
              <a:lnSpc>
                <a:spcPct val="100000"/>
              </a:lnSpc>
            </a:pPr>
            <a:r>
              <a:rPr b="1" lang="en-US" sz="1600" spc="-1" strike="noStrike">
                <a:solidFill>
                  <a:srgbClr val="000000"/>
                </a:solidFill>
                <a:uFill>
                  <a:solidFill>
                    <a:srgbClr val="ffffff"/>
                  </a:solidFill>
                </a:uFill>
                <a:latin typeface="Calibri"/>
              </a:rPr>
              <a:t>Recent Results </a:t>
            </a:r>
            <a:endParaRPr b="0" lang="en-US" sz="1800" spc="-1" strike="noStrike">
              <a:solidFill>
                <a:srgbClr val="000000"/>
              </a:solidFill>
              <a:uFill>
                <a:solidFill>
                  <a:srgbClr val="ffffff"/>
                </a:solidFill>
              </a:uFill>
              <a:latin typeface="Arial"/>
            </a:endParaRPr>
          </a:p>
        </p:txBody>
      </p:sp>
      <p:sp>
        <p:nvSpPr>
          <p:cNvPr id="326" name="CustomShape 7"/>
          <p:cNvSpPr/>
          <p:nvPr/>
        </p:nvSpPr>
        <p:spPr>
          <a:xfrm>
            <a:off x="251640" y="3130920"/>
            <a:ext cx="5616360" cy="1297080"/>
          </a:xfrm>
          <a:prstGeom prst="rect">
            <a:avLst/>
          </a:prstGeom>
          <a:noFill/>
          <a:ln>
            <a:solidFill>
              <a:schemeClr val="bg1">
                <a:lumMod val="65000"/>
              </a:schemeClr>
            </a:solidFill>
          </a:ln>
        </p:spPr>
        <p:style>
          <a:lnRef idx="0"/>
          <a:fillRef idx="0"/>
          <a:effectRef idx="0"/>
          <a:fontRef idx="minor"/>
        </p:style>
        <p:txBody>
          <a:bodyPr tIns="216000"/>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Risk 1</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Risk 2</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Risk 3</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Risk 4</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Risk 5</a:t>
            </a:r>
            <a:endParaRPr b="0" lang="en-US" sz="1800" spc="-1" strike="noStrike">
              <a:solidFill>
                <a:srgbClr val="000000"/>
              </a:solidFill>
              <a:uFill>
                <a:solidFill>
                  <a:srgbClr val="ffffff"/>
                </a:solidFill>
              </a:uFill>
              <a:latin typeface="Arial"/>
            </a:endParaRPr>
          </a:p>
        </p:txBody>
      </p:sp>
      <p:sp>
        <p:nvSpPr>
          <p:cNvPr id="327" name="CustomShape 8"/>
          <p:cNvSpPr/>
          <p:nvPr/>
        </p:nvSpPr>
        <p:spPr>
          <a:xfrm>
            <a:off x="311760" y="2961360"/>
            <a:ext cx="850320" cy="335520"/>
          </a:xfrm>
          <a:prstGeom prst="rect">
            <a:avLst/>
          </a:prstGeom>
          <a:solidFill>
            <a:schemeClr val="bg1"/>
          </a:solidFill>
          <a:ln>
            <a:noFill/>
          </a:ln>
        </p:spPr>
        <p:style>
          <a:lnRef idx="0"/>
          <a:fillRef idx="0"/>
          <a:effectRef idx="0"/>
          <a:fontRef idx="minor"/>
        </p:style>
        <p:txBody>
          <a:bodyPr wrap="none" lIns="90000" rIns="90000" tIns="46800" bIns="45000"/>
          <a:p>
            <a:pPr>
              <a:lnSpc>
                <a:spcPct val="100000"/>
              </a:lnSpc>
            </a:pPr>
            <a:r>
              <a:rPr b="1" lang="en-US" sz="1600" spc="-1" strike="noStrike">
                <a:solidFill>
                  <a:srgbClr val="000000"/>
                </a:solidFill>
                <a:uFill>
                  <a:solidFill>
                    <a:srgbClr val="ffffff"/>
                  </a:solidFill>
                </a:uFill>
                <a:latin typeface="Calibri"/>
              </a:rPr>
              <a:t>Risks </a:t>
            </a:r>
            <a:endParaRPr b="0" lang="en-US" sz="1800" spc="-1" strike="noStrike">
              <a:solidFill>
                <a:srgbClr val="000000"/>
              </a:solidFill>
              <a:uFill>
                <a:solidFill>
                  <a:srgbClr val="ffffff"/>
                </a:solidFill>
              </a:uFill>
              <a:latin typeface="Arial"/>
            </a:endParaRPr>
          </a:p>
        </p:txBody>
      </p:sp>
      <p:sp>
        <p:nvSpPr>
          <p:cNvPr id="328" name="CustomShape 9"/>
          <p:cNvSpPr/>
          <p:nvPr/>
        </p:nvSpPr>
        <p:spPr>
          <a:xfrm>
            <a:off x="251640" y="4762800"/>
            <a:ext cx="5616360" cy="1297080"/>
          </a:xfrm>
          <a:prstGeom prst="rect">
            <a:avLst/>
          </a:prstGeom>
          <a:noFill/>
          <a:ln>
            <a:solidFill>
              <a:schemeClr val="bg1">
                <a:lumMod val="65000"/>
              </a:schemeClr>
            </a:solidFill>
          </a:ln>
        </p:spPr>
        <p:style>
          <a:lnRef idx="0"/>
          <a:fillRef idx="0"/>
          <a:effectRef idx="0"/>
          <a:fontRef idx="minor"/>
        </p:style>
        <p:txBody>
          <a:bodyPr tIns="216000"/>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Task 1</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Task 2</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Task 3</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Task 4</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Task 5</a:t>
            </a:r>
            <a:endParaRPr b="0" lang="en-US" sz="1800" spc="-1" strike="noStrike">
              <a:solidFill>
                <a:srgbClr val="000000"/>
              </a:solidFill>
              <a:uFill>
                <a:solidFill>
                  <a:srgbClr val="ffffff"/>
                </a:solidFill>
              </a:uFill>
              <a:latin typeface="Arial"/>
            </a:endParaRPr>
          </a:p>
        </p:txBody>
      </p:sp>
      <p:sp>
        <p:nvSpPr>
          <p:cNvPr id="329" name="CustomShape 10"/>
          <p:cNvSpPr/>
          <p:nvPr/>
        </p:nvSpPr>
        <p:spPr>
          <a:xfrm>
            <a:off x="162360" y="4593240"/>
            <a:ext cx="2082960" cy="335520"/>
          </a:xfrm>
          <a:prstGeom prst="rect">
            <a:avLst/>
          </a:prstGeom>
          <a:solidFill>
            <a:schemeClr val="bg1"/>
          </a:solidFill>
          <a:ln>
            <a:noFill/>
          </a:ln>
        </p:spPr>
        <p:style>
          <a:lnRef idx="0"/>
          <a:fillRef idx="0"/>
          <a:effectRef idx="0"/>
          <a:fontRef idx="minor"/>
        </p:style>
        <p:txBody>
          <a:bodyPr wrap="none" lIns="90000" rIns="90000" tIns="46800" bIns="45000"/>
          <a:p>
            <a:pPr>
              <a:lnSpc>
                <a:spcPct val="100000"/>
              </a:lnSpc>
            </a:pPr>
            <a:r>
              <a:rPr b="1" lang="en-US" sz="1600" spc="-1" strike="noStrike">
                <a:solidFill>
                  <a:srgbClr val="000000"/>
                </a:solidFill>
                <a:uFill>
                  <a:solidFill>
                    <a:srgbClr val="ffffff"/>
                  </a:solidFill>
                </a:uFill>
                <a:latin typeface="Calibri"/>
              </a:rPr>
              <a:t>Upcoming Tasks </a:t>
            </a:r>
            <a:endParaRPr b="0" lang="en-US" sz="1800" spc="-1" strike="noStrike">
              <a:solidFill>
                <a:srgbClr val="000000"/>
              </a:solidFill>
              <a:uFill>
                <a:solidFill>
                  <a:srgbClr val="ffffff"/>
                </a:solidFill>
              </a:uFill>
              <a:latin typeface="Arial"/>
            </a:endParaRPr>
          </a:p>
        </p:txBody>
      </p:sp>
      <p:graphicFrame>
        <p:nvGraphicFramePr>
          <p:cNvPr id="330" name="Table 11"/>
          <p:cNvGraphicFramePr/>
          <p:nvPr/>
        </p:nvGraphicFramePr>
        <p:xfrm>
          <a:off x="6012000" y="1568880"/>
          <a:ext cx="2879640" cy="2890440"/>
        </p:xfrm>
        <a:graphic>
          <a:graphicData uri="http://schemas.openxmlformats.org/drawingml/2006/table">
            <a:tbl>
              <a:tblPr/>
              <a:tblGrid>
                <a:gridCol w="2196000"/>
                <a:gridCol w="684000"/>
              </a:tblGrid>
              <a:tr h="518040">
                <a:tc>
                  <a:txBody>
                    <a:bodyPr/>
                    <a:p>
                      <a:pPr>
                        <a:lnSpc>
                          <a:spcPct val="100000"/>
                        </a:lnSpc>
                      </a:pPr>
                      <a:r>
                        <a:rPr b="1" lang="en-US" sz="1400" spc="-1" strike="noStrike">
                          <a:solidFill>
                            <a:srgbClr val="ffffff"/>
                          </a:solidFill>
                          <a:uFill>
                            <a:solidFill>
                              <a:srgbClr val="ffffff"/>
                            </a:solidFill>
                          </a:uFill>
                          <a:latin typeface="Calibri"/>
                        </a:rPr>
                        <a:t>Subgoal / Step</a:t>
                      </a:r>
                      <a:endParaRPr b="0" lang="en-US" sz="1800" spc="-1" strike="noStrike">
                        <a:solidFill>
                          <a:srgbClr val="000000"/>
                        </a:solidFill>
                        <a:uFill>
                          <a:solidFill>
                            <a:srgbClr val="ffffff"/>
                          </a:solidFill>
                        </a:uFill>
                        <a:latin typeface="Arial"/>
                      </a:endParaRPr>
                    </a:p>
                  </a:txBody>
                  <a:tcPr marL="91440" marR="91440">
                    <a:lnR w="18720">
                      <a:solidFill>
                        <a:srgbClr val="a6a6a6"/>
                      </a:solidFill>
                    </a:lnR>
                    <a:lnB w="12240">
                      <a:solidFill>
                        <a:srgbClr val="a6a6a6"/>
                      </a:solidFill>
                    </a:lnB>
                    <a:solidFill>
                      <a:srgbClr val="a6a6a6"/>
                    </a:solidFill>
                  </a:tcPr>
                </a:tc>
                <a:tc>
                  <a:txBody>
                    <a:bodyPr/>
                    <a:p>
                      <a:pPr>
                        <a:lnSpc>
                          <a:spcPct val="100000"/>
                        </a:lnSpc>
                      </a:pPr>
                      <a:r>
                        <a:rPr b="1" lang="en-US" sz="1400" spc="-1" strike="noStrike">
                          <a:solidFill>
                            <a:srgbClr val="ffffff"/>
                          </a:solidFill>
                          <a:uFill>
                            <a:solidFill>
                              <a:srgbClr val="ffffff"/>
                            </a:solidFill>
                          </a:uFill>
                          <a:latin typeface="Calibri"/>
                        </a:rPr>
                        <a:t>Status</a:t>
                      </a:r>
                      <a:endParaRPr b="0" lang="en-US" sz="1800" spc="-1" strike="noStrike">
                        <a:solidFill>
                          <a:srgbClr val="000000"/>
                        </a:solidFill>
                        <a:uFill>
                          <a:solidFill>
                            <a:srgbClr val="ffffff"/>
                          </a:solidFill>
                        </a:uFill>
                        <a:latin typeface="Arial"/>
                      </a:endParaRPr>
                    </a:p>
                  </a:txBody>
                  <a:tcPr marL="91440" marR="91440">
                    <a:lnL w="18720">
                      <a:solidFill>
                        <a:srgbClr val="a6a6a6"/>
                      </a:solidFill>
                    </a:lnL>
                    <a:lnB w="12240">
                      <a:solidFill>
                        <a:srgbClr val="a6a6a6"/>
                      </a:solidFill>
                    </a:lnB>
                    <a:solidFill>
                      <a:srgbClr val="a6a6a6"/>
                    </a:solidFill>
                  </a:tcPr>
                </a:tc>
              </a:tr>
              <a:tr h="639360">
                <a:tc>
                  <a:txBody>
                    <a:bodyPr/>
                    <a:p>
                      <a:pPr marL="285840" indent="-28548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Modelling Goal 1 …………………………………</a:t>
                      </a:r>
                      <a:endParaRPr b="0" lang="en-US" sz="1800" spc="-1" strike="noStrike">
                        <a:solidFill>
                          <a:srgbClr val="000000"/>
                        </a:solidFill>
                        <a:uFill>
                          <a:solidFill>
                            <a:srgbClr val="ffffff"/>
                          </a:solidFill>
                        </a:uFill>
                        <a:latin typeface="Arial"/>
                      </a:endParaRPr>
                    </a:p>
                  </a:txBody>
                  <a:tcPr marL="91440" marR="91440">
                    <a:lnL w="18720">
                      <a:solidFill>
                        <a:srgbClr val="a6a6a6"/>
                      </a:solidFill>
                    </a:lnL>
                    <a:lnR w="18720">
                      <a:solidFill>
                        <a:srgbClr val="a6a6a6"/>
                      </a:solidFill>
                    </a:lnR>
                    <a:lnT w="12240">
                      <a:solidFill>
                        <a:srgbClr val="a6a6a6"/>
                      </a:solidFill>
                    </a:lnT>
                    <a:lnB w="9360">
                      <a:solidFill>
                        <a:srgbClr val="a6a6a6"/>
                      </a:solidFill>
                    </a:lnB>
                    <a:noFill/>
                  </a:tcPr>
                </a:tc>
                <a:tc>
                  <a:tcPr marL="91440" marR="91440">
                    <a:lnL w="18720">
                      <a:solidFill>
                        <a:srgbClr val="a6a6a6"/>
                      </a:solidFill>
                    </a:lnL>
                    <a:lnR w="18720">
                      <a:solidFill>
                        <a:srgbClr val="a6a6a6"/>
                      </a:solidFill>
                    </a:lnR>
                    <a:lnT w="12240">
                      <a:solidFill>
                        <a:srgbClr val="a6a6a6"/>
                      </a:solidFill>
                    </a:lnT>
                    <a:lnB w="9360">
                      <a:solidFill>
                        <a:srgbClr val="a6a6a6"/>
                      </a:solidFill>
                    </a:lnB>
                    <a:noFill/>
                  </a:tcPr>
                </a:tc>
              </a:tr>
              <a:tr h="639360">
                <a:tc>
                  <a:txBody>
                    <a:bodyPr/>
                    <a:p>
                      <a:pPr marL="285840" indent="-28548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Modelling Goal 1 …………………………………</a:t>
                      </a:r>
                      <a:endParaRPr b="0" lang="en-US" sz="1800" spc="-1" strike="noStrike">
                        <a:solidFill>
                          <a:srgbClr val="000000"/>
                        </a:solidFill>
                        <a:uFill>
                          <a:solidFill>
                            <a:srgbClr val="ffffff"/>
                          </a:solidFill>
                        </a:uFill>
                        <a:latin typeface="Arial"/>
                      </a:endParaRPr>
                    </a:p>
                  </a:txBody>
                  <a:tcPr marL="91440" marR="91440">
                    <a:lnL w="18720">
                      <a:solidFill>
                        <a:srgbClr val="a6a6a6"/>
                      </a:solidFill>
                    </a:lnL>
                    <a:lnR w="18720">
                      <a:solidFill>
                        <a:srgbClr val="a6a6a6"/>
                      </a:solidFill>
                    </a:lnR>
                    <a:lnT w="9360">
                      <a:solidFill>
                        <a:srgbClr val="a6a6a6"/>
                      </a:solidFill>
                    </a:lnT>
                    <a:lnB w="9360">
                      <a:solidFill>
                        <a:srgbClr val="a6a6a6"/>
                      </a:solidFill>
                    </a:lnB>
                    <a:noFill/>
                  </a:tcPr>
                </a:tc>
                <a:tc>
                  <a:tcPr marL="91440" marR="91440">
                    <a:lnL w="18720">
                      <a:solidFill>
                        <a:srgbClr val="a6a6a6"/>
                      </a:solidFill>
                    </a:lnL>
                    <a:lnR w="18720">
                      <a:solidFill>
                        <a:srgbClr val="a6a6a6"/>
                      </a:solidFill>
                    </a:lnR>
                    <a:lnT w="9360">
                      <a:solidFill>
                        <a:srgbClr val="a6a6a6"/>
                      </a:solidFill>
                    </a:lnT>
                    <a:lnB w="9360">
                      <a:solidFill>
                        <a:srgbClr val="a6a6a6"/>
                      </a:solidFill>
                    </a:lnB>
                    <a:noFill/>
                  </a:tcPr>
                </a:tc>
              </a:tr>
              <a:tr h="639360">
                <a:tc>
                  <a:txBody>
                    <a:bodyPr/>
                    <a:p>
                      <a:pPr marL="285840" indent="-28548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Modelling Goal 1 …………………………………</a:t>
                      </a:r>
                      <a:endParaRPr b="0" lang="en-US" sz="1800" spc="-1" strike="noStrike">
                        <a:solidFill>
                          <a:srgbClr val="000000"/>
                        </a:solidFill>
                        <a:uFill>
                          <a:solidFill>
                            <a:srgbClr val="ffffff"/>
                          </a:solidFill>
                        </a:uFill>
                        <a:latin typeface="Arial"/>
                      </a:endParaRPr>
                    </a:p>
                  </a:txBody>
                  <a:tcPr marL="91440" marR="91440">
                    <a:lnL w="18720">
                      <a:solidFill>
                        <a:srgbClr val="a6a6a6"/>
                      </a:solidFill>
                    </a:lnL>
                    <a:lnR w="18720">
                      <a:solidFill>
                        <a:srgbClr val="a6a6a6"/>
                      </a:solidFill>
                    </a:lnR>
                    <a:lnT w="9360">
                      <a:solidFill>
                        <a:srgbClr val="a6a6a6"/>
                      </a:solidFill>
                    </a:lnT>
                    <a:lnB w="9360">
                      <a:solidFill>
                        <a:srgbClr val="a6a6a6"/>
                      </a:solidFill>
                    </a:lnB>
                    <a:noFill/>
                  </a:tcPr>
                </a:tc>
                <a:tc>
                  <a:tcPr marL="91440" marR="91440">
                    <a:lnL w="18720">
                      <a:solidFill>
                        <a:srgbClr val="a6a6a6"/>
                      </a:solidFill>
                    </a:lnL>
                    <a:lnR w="18720">
                      <a:solidFill>
                        <a:srgbClr val="a6a6a6"/>
                      </a:solidFill>
                    </a:lnR>
                    <a:lnT w="9360">
                      <a:solidFill>
                        <a:srgbClr val="a6a6a6"/>
                      </a:solidFill>
                    </a:lnT>
                    <a:lnB w="9360">
                      <a:solidFill>
                        <a:srgbClr val="a6a6a6"/>
                      </a:solidFill>
                    </a:lnB>
                    <a:noFill/>
                  </a:tcPr>
                </a:tc>
              </a:tr>
              <a:tr h="639360">
                <a:tc>
                  <a:txBody>
                    <a:bodyPr/>
                    <a:p>
                      <a:pPr marL="285840" indent="-28548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Modelling Goal 1 …………………………………</a:t>
                      </a:r>
                      <a:endParaRPr b="0" lang="en-US" sz="1800" spc="-1" strike="noStrike">
                        <a:solidFill>
                          <a:srgbClr val="000000"/>
                        </a:solidFill>
                        <a:uFill>
                          <a:solidFill>
                            <a:srgbClr val="ffffff"/>
                          </a:solidFill>
                        </a:uFill>
                        <a:latin typeface="Arial"/>
                      </a:endParaRPr>
                    </a:p>
                  </a:txBody>
                  <a:tcPr marL="91440" marR="91440">
                    <a:lnL w="18720">
                      <a:solidFill>
                        <a:srgbClr val="a6a6a6"/>
                      </a:solidFill>
                    </a:lnL>
                    <a:lnR w="18720">
                      <a:solidFill>
                        <a:srgbClr val="a6a6a6"/>
                      </a:solidFill>
                    </a:lnR>
                    <a:lnT w="9360">
                      <a:solidFill>
                        <a:srgbClr val="a6a6a6"/>
                      </a:solidFill>
                    </a:lnT>
                    <a:lnB w="9360">
                      <a:solidFill>
                        <a:srgbClr val="a6a6a6"/>
                      </a:solidFill>
                    </a:lnB>
                    <a:noFill/>
                  </a:tcPr>
                </a:tc>
                <a:tc>
                  <a:tcPr marL="91440" marR="91440">
                    <a:lnL w="18720">
                      <a:solidFill>
                        <a:srgbClr val="a6a6a6"/>
                      </a:solidFill>
                    </a:lnL>
                    <a:lnR w="18720">
                      <a:solidFill>
                        <a:srgbClr val="a6a6a6"/>
                      </a:solidFill>
                    </a:lnR>
                    <a:lnT w="9360">
                      <a:solidFill>
                        <a:srgbClr val="a6a6a6"/>
                      </a:solidFill>
                    </a:lnT>
                    <a:lnB w="9360">
                      <a:solidFill>
                        <a:srgbClr val="a6a6a6"/>
                      </a:solidFill>
                    </a:lnB>
                    <a:noFill/>
                  </a:tcPr>
                </a:tc>
              </a:tr>
              <a:tr h="639360">
                <a:tc>
                  <a:txBody>
                    <a:bodyPr/>
                    <a:p>
                      <a:pPr marL="285840" indent="-28548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Modelling Goal 1 …………………………………</a:t>
                      </a:r>
                      <a:endParaRPr b="0" lang="en-US" sz="1800" spc="-1" strike="noStrike">
                        <a:solidFill>
                          <a:srgbClr val="000000"/>
                        </a:solidFill>
                        <a:uFill>
                          <a:solidFill>
                            <a:srgbClr val="ffffff"/>
                          </a:solidFill>
                        </a:uFill>
                        <a:latin typeface="Arial"/>
                      </a:endParaRPr>
                    </a:p>
                  </a:txBody>
                  <a:tcPr marL="91440" marR="91440">
                    <a:lnL w="18720">
                      <a:solidFill>
                        <a:srgbClr val="a6a6a6"/>
                      </a:solidFill>
                    </a:lnL>
                    <a:lnR w="18720">
                      <a:solidFill>
                        <a:srgbClr val="a6a6a6"/>
                      </a:solidFill>
                    </a:lnR>
                    <a:lnT w="9360">
                      <a:solidFill>
                        <a:srgbClr val="a6a6a6"/>
                      </a:solidFill>
                    </a:lnT>
                    <a:lnB w="9360">
                      <a:solidFill>
                        <a:srgbClr val="a6a6a6"/>
                      </a:solidFill>
                    </a:lnB>
                    <a:noFill/>
                  </a:tcPr>
                </a:tc>
                <a:tc>
                  <a:tcPr marL="91440" marR="91440">
                    <a:lnL w="18720">
                      <a:solidFill>
                        <a:srgbClr val="a6a6a6"/>
                      </a:solidFill>
                    </a:lnL>
                    <a:lnR w="18720">
                      <a:solidFill>
                        <a:srgbClr val="a6a6a6"/>
                      </a:solidFill>
                    </a:lnR>
                    <a:lnT w="9360">
                      <a:solidFill>
                        <a:srgbClr val="a6a6a6"/>
                      </a:solidFill>
                    </a:lnT>
                    <a:lnB w="9360">
                      <a:solidFill>
                        <a:srgbClr val="a6a6a6"/>
                      </a:solidFill>
                    </a:lnB>
                    <a:noFill/>
                  </a:tcPr>
                </a:tc>
              </a:tr>
            </a:tbl>
          </a:graphicData>
        </a:graphic>
      </p:graphicFrame>
      <p:sp>
        <p:nvSpPr>
          <p:cNvPr id="331" name="CustomShape 12"/>
          <p:cNvSpPr/>
          <p:nvPr/>
        </p:nvSpPr>
        <p:spPr>
          <a:xfrm>
            <a:off x="8410680" y="206856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332" name="CustomShape 13"/>
          <p:cNvSpPr/>
          <p:nvPr/>
        </p:nvSpPr>
        <p:spPr>
          <a:xfrm>
            <a:off x="8410680" y="2068560"/>
            <a:ext cx="202680" cy="202680"/>
          </a:xfrm>
          <a:prstGeom prst="arc">
            <a:avLst>
              <a:gd name="adj1" fmla="val 16200000"/>
              <a:gd name="adj2" fmla="val 0"/>
            </a:avLst>
          </a:prstGeom>
          <a:solidFill>
            <a:schemeClr val="tx1"/>
          </a:solidFill>
          <a:ln>
            <a:solidFill>
              <a:schemeClr val="tx1"/>
            </a:solidFill>
            <a:round/>
          </a:ln>
        </p:spPr>
        <p:style>
          <a:lnRef idx="1">
            <a:schemeClr val="accent1"/>
          </a:lnRef>
          <a:fillRef idx="0">
            <a:schemeClr val="accent1"/>
          </a:fillRef>
          <a:effectRef idx="0">
            <a:schemeClr val="accent1"/>
          </a:effectRef>
          <a:fontRef idx="minor"/>
        </p:style>
      </p:sp>
      <p:sp>
        <p:nvSpPr>
          <p:cNvPr id="333" name="CustomShape 14"/>
          <p:cNvSpPr/>
          <p:nvPr/>
        </p:nvSpPr>
        <p:spPr>
          <a:xfrm>
            <a:off x="8410680" y="259236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334" name="CustomShape 15"/>
          <p:cNvSpPr/>
          <p:nvPr/>
        </p:nvSpPr>
        <p:spPr>
          <a:xfrm>
            <a:off x="8410680" y="2592360"/>
            <a:ext cx="202680" cy="202680"/>
          </a:xfrm>
          <a:prstGeom prst="arc">
            <a:avLst>
              <a:gd name="adj1" fmla="val 16200000"/>
              <a:gd name="adj2" fmla="val 0"/>
            </a:avLst>
          </a:prstGeom>
          <a:solidFill>
            <a:schemeClr val="tx1"/>
          </a:solidFill>
          <a:ln>
            <a:solidFill>
              <a:schemeClr val="tx1"/>
            </a:solidFill>
            <a:round/>
          </a:ln>
        </p:spPr>
        <p:style>
          <a:lnRef idx="1">
            <a:schemeClr val="accent1"/>
          </a:lnRef>
          <a:fillRef idx="0">
            <a:schemeClr val="accent1"/>
          </a:fillRef>
          <a:effectRef idx="0">
            <a:schemeClr val="accent1"/>
          </a:effectRef>
          <a:fontRef idx="minor"/>
        </p:style>
      </p:sp>
      <p:sp>
        <p:nvSpPr>
          <p:cNvPr id="335" name="CustomShape 16"/>
          <p:cNvSpPr/>
          <p:nvPr/>
        </p:nvSpPr>
        <p:spPr>
          <a:xfrm>
            <a:off x="8410680" y="307656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336" name="CustomShape 17"/>
          <p:cNvSpPr/>
          <p:nvPr/>
        </p:nvSpPr>
        <p:spPr>
          <a:xfrm>
            <a:off x="8410680" y="3076560"/>
            <a:ext cx="202680" cy="202680"/>
          </a:xfrm>
          <a:prstGeom prst="arc">
            <a:avLst>
              <a:gd name="adj1" fmla="val 16200000"/>
              <a:gd name="adj2" fmla="val 0"/>
            </a:avLst>
          </a:prstGeom>
          <a:solidFill>
            <a:schemeClr val="tx1"/>
          </a:solidFill>
          <a:ln>
            <a:solidFill>
              <a:schemeClr val="tx1"/>
            </a:solidFill>
            <a:round/>
          </a:ln>
        </p:spPr>
        <p:style>
          <a:lnRef idx="1">
            <a:schemeClr val="accent1"/>
          </a:lnRef>
          <a:fillRef idx="0">
            <a:schemeClr val="accent1"/>
          </a:fillRef>
          <a:effectRef idx="0">
            <a:schemeClr val="accent1"/>
          </a:effectRef>
          <a:fontRef idx="minor"/>
        </p:style>
      </p:sp>
      <p:sp>
        <p:nvSpPr>
          <p:cNvPr id="337" name="CustomShape 18"/>
          <p:cNvSpPr/>
          <p:nvPr/>
        </p:nvSpPr>
        <p:spPr>
          <a:xfrm>
            <a:off x="8410680" y="408456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338" name="CustomShape 19"/>
          <p:cNvSpPr/>
          <p:nvPr/>
        </p:nvSpPr>
        <p:spPr>
          <a:xfrm>
            <a:off x="8410680" y="4084560"/>
            <a:ext cx="202680" cy="202680"/>
          </a:xfrm>
          <a:prstGeom prst="arc">
            <a:avLst>
              <a:gd name="adj1" fmla="val 16200000"/>
              <a:gd name="adj2" fmla="val 0"/>
            </a:avLst>
          </a:prstGeom>
          <a:solidFill>
            <a:schemeClr val="tx1"/>
          </a:solidFill>
          <a:ln>
            <a:solidFill>
              <a:schemeClr val="tx1"/>
            </a:solidFill>
            <a:round/>
          </a:ln>
        </p:spPr>
        <p:style>
          <a:lnRef idx="1">
            <a:schemeClr val="accent1"/>
          </a:lnRef>
          <a:fillRef idx="0">
            <a:schemeClr val="accent1"/>
          </a:fillRef>
          <a:effectRef idx="0">
            <a:schemeClr val="accent1"/>
          </a:effectRef>
          <a:fontRef idx="minor"/>
        </p:style>
      </p:sp>
      <p:sp>
        <p:nvSpPr>
          <p:cNvPr id="339" name="CustomShape 20"/>
          <p:cNvSpPr/>
          <p:nvPr/>
        </p:nvSpPr>
        <p:spPr>
          <a:xfrm>
            <a:off x="8410680" y="360036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340" name="CustomShape 21"/>
          <p:cNvSpPr/>
          <p:nvPr/>
        </p:nvSpPr>
        <p:spPr>
          <a:xfrm>
            <a:off x="8410680" y="3600360"/>
            <a:ext cx="202680" cy="202680"/>
          </a:xfrm>
          <a:prstGeom prst="arc">
            <a:avLst>
              <a:gd name="adj1" fmla="val 16200000"/>
              <a:gd name="adj2" fmla="val 0"/>
            </a:avLst>
          </a:prstGeom>
          <a:solidFill>
            <a:schemeClr val="tx1"/>
          </a:solidFill>
          <a:ln>
            <a:solidFill>
              <a:schemeClr val="tx1"/>
            </a:solidFill>
            <a:round/>
          </a:ln>
        </p:spPr>
        <p:style>
          <a:lnRef idx="1">
            <a:schemeClr val="accent1"/>
          </a:lnRef>
          <a:fillRef idx="0">
            <a:schemeClr val="accent1"/>
          </a:fillRef>
          <a:effectRef idx="0">
            <a:schemeClr val="accent1"/>
          </a:effectRef>
          <a:fontRef idx="minor"/>
        </p:style>
      </p:sp>
      <p:sp>
        <p:nvSpPr>
          <p:cNvPr id="341" name="CustomShape 22"/>
          <p:cNvSpPr/>
          <p:nvPr/>
        </p:nvSpPr>
        <p:spPr>
          <a:xfrm>
            <a:off x="6012000" y="4762800"/>
            <a:ext cx="2880000" cy="1334880"/>
          </a:xfrm>
          <a:prstGeom prst="rect">
            <a:avLst/>
          </a:prstGeom>
          <a:noFill/>
          <a:ln w="936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342" name="CustomShape 23"/>
          <p:cNvSpPr/>
          <p:nvPr/>
        </p:nvSpPr>
        <p:spPr>
          <a:xfrm>
            <a:off x="6624360" y="5122440"/>
            <a:ext cx="1656000" cy="616320"/>
          </a:xfrm>
          <a:custGeom>
            <a:avLst/>
            <a:gdLst/>
            <a:ahLst/>
            <a:rect l="l" t="t" r="r" b="b"/>
            <a:pathLst>
              <a:path w="1656184" h="616551">
                <a:moveTo>
                  <a:pt x="1368152" y="92251"/>
                </a:moveTo>
                <a:cubicBezTo>
                  <a:pt x="1248845" y="92251"/>
                  <a:pt x="1152128" y="188968"/>
                  <a:pt x="1152128" y="308275"/>
                </a:cubicBezTo>
                <a:cubicBezTo>
                  <a:pt x="1152128" y="427582"/>
                  <a:pt x="1248845" y="524299"/>
                  <a:pt x="1368152" y="524299"/>
                </a:cubicBezTo>
                <a:cubicBezTo>
                  <a:pt x="1487459" y="524299"/>
                  <a:pt x="1584176" y="427582"/>
                  <a:pt x="1584176" y="308275"/>
                </a:cubicBezTo>
                <a:cubicBezTo>
                  <a:pt x="1584176" y="188968"/>
                  <a:pt x="1487459" y="92251"/>
                  <a:pt x="1368152" y="92251"/>
                </a:cubicBezTo>
                <a:close/>
                <a:moveTo>
                  <a:pt x="828092" y="92251"/>
                </a:moveTo>
                <a:cubicBezTo>
                  <a:pt x="708785" y="92251"/>
                  <a:pt x="612068" y="188968"/>
                  <a:pt x="612068" y="308275"/>
                </a:cubicBezTo>
                <a:cubicBezTo>
                  <a:pt x="612068" y="427582"/>
                  <a:pt x="708785" y="524299"/>
                  <a:pt x="828092" y="524299"/>
                </a:cubicBezTo>
                <a:cubicBezTo>
                  <a:pt x="947399" y="524299"/>
                  <a:pt x="1044116" y="427582"/>
                  <a:pt x="1044116" y="308275"/>
                </a:cubicBezTo>
                <a:cubicBezTo>
                  <a:pt x="1044116" y="188968"/>
                  <a:pt x="947399" y="92251"/>
                  <a:pt x="828092" y="92251"/>
                </a:cubicBezTo>
                <a:close/>
                <a:moveTo>
                  <a:pt x="288032" y="92251"/>
                </a:moveTo>
                <a:cubicBezTo>
                  <a:pt x="168725" y="92251"/>
                  <a:pt x="72008" y="188968"/>
                  <a:pt x="72008" y="308275"/>
                </a:cubicBezTo>
                <a:cubicBezTo>
                  <a:pt x="72008" y="427582"/>
                  <a:pt x="168725" y="524299"/>
                  <a:pt x="288032" y="524299"/>
                </a:cubicBezTo>
                <a:cubicBezTo>
                  <a:pt x="407339" y="524299"/>
                  <a:pt x="504056" y="427582"/>
                  <a:pt x="504056" y="308275"/>
                </a:cubicBezTo>
                <a:cubicBezTo>
                  <a:pt x="504056" y="188968"/>
                  <a:pt x="407339" y="92251"/>
                  <a:pt x="288032" y="92251"/>
                </a:cubicBezTo>
                <a:close/>
                <a:moveTo>
                  <a:pt x="0" y="0"/>
                </a:moveTo>
                <a:lnTo>
                  <a:pt x="1656184" y="0"/>
                </a:lnTo>
                <a:lnTo>
                  <a:pt x="1656184" y="616551"/>
                </a:lnTo>
                <a:lnTo>
                  <a:pt x="0" y="61655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43" name="CustomShape 24"/>
          <p:cNvSpPr/>
          <p:nvPr/>
        </p:nvSpPr>
        <p:spPr>
          <a:xfrm rot="1321800">
            <a:off x="6701400" y="464040"/>
            <a:ext cx="2448000" cy="1079640"/>
          </a:xfrm>
          <a:prstGeom prst="snip1Rect">
            <a:avLst>
              <a:gd name="adj" fmla="val 16667"/>
            </a:avLst>
          </a:prstGeom>
          <a:solidFill>
            <a:srgbClr val="ff0000"/>
          </a:solidFill>
          <a:ln w="284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4400" spc="-1" strike="noStrike">
                <a:solidFill>
                  <a:srgbClr val="ffffff"/>
                </a:solidFill>
                <a:uFill>
                  <a:solidFill>
                    <a:srgbClr val="ffffff"/>
                  </a:solidFill>
                </a:uFill>
                <a:latin typeface="Calibri"/>
              </a:rPr>
              <a:t>BACKUP</a:t>
            </a:r>
            <a:endParaRPr b="0" lang="en-US" sz="1800" spc="-1" strike="noStrike">
              <a:solidFill>
                <a:srgbClr val="000000"/>
              </a:solidFill>
              <a:uFill>
                <a:solidFill>
                  <a:srgbClr val="ffffff"/>
                </a:solidFill>
              </a:uFill>
              <a:latin typeface="Arial"/>
            </a:endParaRPr>
          </a:p>
        </p:txBody>
      </p:sp>
      <p:sp>
        <p:nvSpPr>
          <p:cNvPr id="344" name="TextShape 25"/>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345" name="TextShape 26"/>
          <p:cNvSpPr txBox="1"/>
          <p:nvPr/>
        </p:nvSpPr>
        <p:spPr>
          <a:xfrm>
            <a:off x="8460360" y="6485400"/>
            <a:ext cx="431640" cy="364680"/>
          </a:xfrm>
          <a:prstGeom prst="rect">
            <a:avLst/>
          </a:prstGeom>
          <a:noFill/>
          <a:ln>
            <a:noFill/>
          </a:ln>
        </p:spPr>
        <p:txBody>
          <a:bodyPr anchor="ctr"/>
          <a:p>
            <a:pPr algn="r">
              <a:lnSpc>
                <a:spcPct val="100000"/>
              </a:lnSpc>
            </a:pPr>
            <a:fld id="{075E6F11-1961-4C83-8689-7386E6BBF146}"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346" name="" descr=""/>
          <p:cNvPicPr/>
          <p:nvPr/>
        </p:nvPicPr>
        <p:blipFill>
          <a:blip r:embed="rId1"/>
          <a:stretch/>
        </p:blipFill>
        <p:spPr>
          <a:xfrm>
            <a:off x="360" y="0"/>
            <a:ext cx="360" cy="3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251640" y="116640"/>
            <a:ext cx="7056360" cy="705600"/>
          </a:xfrm>
          <a:prstGeom prst="rect">
            <a:avLst/>
          </a:prstGeom>
          <a:noFill/>
          <a:ln>
            <a:noFill/>
          </a:ln>
        </p:spPr>
        <p:txBody>
          <a:bodyPr anchor="ctr"/>
          <a:p>
            <a:pPr>
              <a:lnSpc>
                <a:spcPct val="100000"/>
              </a:lnSpc>
            </a:pPr>
            <a:r>
              <a:rPr b="1" lang="de-DE" sz="2400" spc="-1" strike="noStrike">
                <a:solidFill>
                  <a:srgbClr val="4f81bd"/>
                </a:solidFill>
                <a:uFill>
                  <a:solidFill>
                    <a:srgbClr val="ffffff"/>
                  </a:solidFill>
                </a:uFill>
                <a:latin typeface="Calibri"/>
              </a:rPr>
              <a:t>Content</a:t>
            </a:r>
            <a:endParaRPr b="0" lang="de-DE" sz="1800" spc="-1" strike="noStrike">
              <a:solidFill>
                <a:srgbClr val="000000"/>
              </a:solidFill>
              <a:uFill>
                <a:solidFill>
                  <a:srgbClr val="ffffff"/>
                </a:solidFill>
              </a:uFill>
              <a:latin typeface="Calibri"/>
            </a:endParaRPr>
          </a:p>
        </p:txBody>
      </p:sp>
      <p:sp>
        <p:nvSpPr>
          <p:cNvPr id="58" name="CustomShape 2"/>
          <p:cNvSpPr/>
          <p:nvPr/>
        </p:nvSpPr>
        <p:spPr>
          <a:xfrm>
            <a:off x="1450800" y="2777040"/>
            <a:ext cx="1081800" cy="2235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9" name="CustomShape 3"/>
          <p:cNvSpPr/>
          <p:nvPr/>
        </p:nvSpPr>
        <p:spPr>
          <a:xfrm>
            <a:off x="1907640" y="3030840"/>
            <a:ext cx="5616360" cy="431640"/>
          </a:xfrm>
          <a:prstGeom prst="rect">
            <a:avLst/>
          </a:prstGeom>
          <a:solidFill>
            <a:schemeClr val="bg1"/>
          </a:solidFill>
          <a:ln w="648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a6a6a6"/>
                </a:solidFill>
                <a:uFill>
                  <a:solidFill>
                    <a:srgbClr val="ffffff"/>
                  </a:solidFill>
                </a:uFill>
                <a:latin typeface="Calibri"/>
              </a:rPr>
              <a:t>Introduction and Motivation</a:t>
            </a:r>
            <a:endParaRPr b="0" lang="en-US" sz="1800" spc="-1" strike="noStrike">
              <a:solidFill>
                <a:srgbClr val="000000"/>
              </a:solidFill>
              <a:uFill>
                <a:solidFill>
                  <a:srgbClr val="ffffff"/>
                </a:solidFill>
              </a:uFill>
              <a:latin typeface="Arial"/>
            </a:endParaRPr>
          </a:p>
        </p:txBody>
      </p:sp>
      <p:sp>
        <p:nvSpPr>
          <p:cNvPr id="60" name="CustomShape 4"/>
          <p:cNvSpPr/>
          <p:nvPr/>
        </p:nvSpPr>
        <p:spPr>
          <a:xfrm>
            <a:off x="1907640" y="3678840"/>
            <a:ext cx="5616360" cy="431640"/>
          </a:xfrm>
          <a:prstGeom prst="rect">
            <a:avLst/>
          </a:prstGeom>
          <a:solidFill>
            <a:schemeClr val="bg1"/>
          </a:solidFill>
          <a:ln w="648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a6a6a6"/>
                </a:solidFill>
                <a:uFill>
                  <a:solidFill>
                    <a:srgbClr val="ffffff"/>
                  </a:solidFill>
                </a:uFill>
                <a:latin typeface="Calibri"/>
              </a:rPr>
              <a:t>Goals and Steps</a:t>
            </a:r>
            <a:endParaRPr b="0" lang="en-US" sz="1800" spc="-1" strike="noStrike">
              <a:solidFill>
                <a:srgbClr val="000000"/>
              </a:solidFill>
              <a:uFill>
                <a:solidFill>
                  <a:srgbClr val="ffffff"/>
                </a:solidFill>
              </a:uFill>
              <a:latin typeface="Arial"/>
            </a:endParaRPr>
          </a:p>
        </p:txBody>
      </p:sp>
      <p:sp>
        <p:nvSpPr>
          <p:cNvPr id="61" name="CustomShape 5"/>
          <p:cNvSpPr/>
          <p:nvPr/>
        </p:nvSpPr>
        <p:spPr>
          <a:xfrm>
            <a:off x="1907640" y="4326840"/>
            <a:ext cx="5616360" cy="431640"/>
          </a:xfrm>
          <a:prstGeom prst="rect">
            <a:avLst/>
          </a:prstGeom>
          <a:solidFill>
            <a:schemeClr val="bg1"/>
          </a:solidFill>
          <a:ln w="648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a6a6a6"/>
                </a:solidFill>
                <a:uFill>
                  <a:solidFill>
                    <a:srgbClr val="ffffff"/>
                  </a:solidFill>
                </a:uFill>
                <a:latin typeface="Calibri"/>
              </a:rPr>
              <a:t>Project Plan and Distribution of Workload</a:t>
            </a:r>
            <a:endParaRPr b="0" lang="en-US" sz="1800" spc="-1" strike="noStrike">
              <a:solidFill>
                <a:srgbClr val="000000"/>
              </a:solidFill>
              <a:uFill>
                <a:solidFill>
                  <a:srgbClr val="ffffff"/>
                </a:solidFill>
              </a:uFill>
              <a:latin typeface="Arial"/>
            </a:endParaRPr>
          </a:p>
        </p:txBody>
      </p:sp>
      <p:sp>
        <p:nvSpPr>
          <p:cNvPr id="62" name="TextShape 6"/>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63" name="TextShape 7"/>
          <p:cNvSpPr txBox="1"/>
          <p:nvPr/>
        </p:nvSpPr>
        <p:spPr>
          <a:xfrm>
            <a:off x="8460360" y="6485400"/>
            <a:ext cx="431640" cy="364680"/>
          </a:xfrm>
          <a:prstGeom prst="rect">
            <a:avLst/>
          </a:prstGeom>
          <a:noFill/>
          <a:ln>
            <a:noFill/>
          </a:ln>
        </p:spPr>
        <p:txBody>
          <a:bodyPr anchor="ctr"/>
          <a:p>
            <a:pPr algn="r">
              <a:lnSpc>
                <a:spcPct val="100000"/>
              </a:lnSpc>
            </a:pPr>
            <a:fld id="{C98F017D-A80F-4BF2-96B2-16AA12F0DACD}"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251640" y="116640"/>
            <a:ext cx="7056360" cy="705600"/>
          </a:xfrm>
          <a:prstGeom prst="rect">
            <a:avLst/>
          </a:prstGeom>
          <a:noFill/>
          <a:ln>
            <a:noFill/>
          </a:ln>
        </p:spPr>
        <p:txBody>
          <a:bodyPr anchor="ctr"/>
          <a:p>
            <a:pPr>
              <a:lnSpc>
                <a:spcPct val="100000"/>
              </a:lnSpc>
            </a:pPr>
            <a:r>
              <a:rPr b="1" lang="de-DE" sz="2400" spc="-1" strike="noStrike">
                <a:solidFill>
                  <a:srgbClr val="4f81bd"/>
                </a:solidFill>
                <a:uFill>
                  <a:solidFill>
                    <a:srgbClr val="ffffff"/>
                  </a:solidFill>
                </a:uFill>
                <a:latin typeface="Calibri"/>
              </a:rPr>
              <a:t>C</a:t>
            </a:r>
            <a:r>
              <a:rPr b="1" lang="de-DE" sz="2400" spc="-1" strike="noStrike">
                <a:solidFill>
                  <a:srgbClr val="4f81bd"/>
                </a:solidFill>
                <a:uFill>
                  <a:solidFill>
                    <a:srgbClr val="ffffff"/>
                  </a:solidFill>
                </a:uFill>
                <a:latin typeface="Calibri"/>
              </a:rPr>
              <a:t>o</a:t>
            </a:r>
            <a:r>
              <a:rPr b="1" lang="de-DE" sz="2400" spc="-1" strike="noStrike">
                <a:solidFill>
                  <a:srgbClr val="4f81bd"/>
                </a:solidFill>
                <a:uFill>
                  <a:solidFill>
                    <a:srgbClr val="ffffff"/>
                  </a:solidFill>
                </a:uFill>
                <a:latin typeface="Calibri"/>
              </a:rPr>
              <a:t>n</a:t>
            </a:r>
            <a:r>
              <a:rPr b="1" lang="de-DE" sz="2400" spc="-1" strike="noStrike">
                <a:solidFill>
                  <a:srgbClr val="4f81bd"/>
                </a:solidFill>
                <a:uFill>
                  <a:solidFill>
                    <a:srgbClr val="ffffff"/>
                  </a:solidFill>
                </a:uFill>
                <a:latin typeface="Calibri"/>
              </a:rPr>
              <a:t>t</a:t>
            </a:r>
            <a:r>
              <a:rPr b="1" lang="de-DE" sz="2400" spc="-1" strike="noStrike">
                <a:solidFill>
                  <a:srgbClr val="4f81bd"/>
                </a:solidFill>
                <a:uFill>
                  <a:solidFill>
                    <a:srgbClr val="ffffff"/>
                  </a:solidFill>
                </a:uFill>
                <a:latin typeface="Calibri"/>
              </a:rPr>
              <a:t>e</a:t>
            </a:r>
            <a:r>
              <a:rPr b="1" lang="de-DE" sz="2400" spc="-1" strike="noStrike">
                <a:solidFill>
                  <a:srgbClr val="4f81bd"/>
                </a:solidFill>
                <a:uFill>
                  <a:solidFill>
                    <a:srgbClr val="ffffff"/>
                  </a:solidFill>
                </a:uFill>
                <a:latin typeface="Calibri"/>
              </a:rPr>
              <a:t>n</a:t>
            </a:r>
            <a:r>
              <a:rPr b="1" lang="de-DE" sz="2400" spc="-1" strike="noStrike">
                <a:solidFill>
                  <a:srgbClr val="4f81bd"/>
                </a:solidFill>
                <a:uFill>
                  <a:solidFill>
                    <a:srgbClr val="ffffff"/>
                  </a:solidFill>
                </a:uFill>
                <a:latin typeface="Calibri"/>
              </a:rPr>
              <a:t>t</a:t>
            </a:r>
            <a:endParaRPr b="0" lang="de-DE" sz="1800" spc="-1" strike="noStrike">
              <a:solidFill>
                <a:srgbClr val="000000"/>
              </a:solidFill>
              <a:uFill>
                <a:solidFill>
                  <a:srgbClr val="ffffff"/>
                </a:solidFill>
              </a:uFill>
              <a:latin typeface="Calibri"/>
            </a:endParaRPr>
          </a:p>
        </p:txBody>
      </p:sp>
      <p:sp>
        <p:nvSpPr>
          <p:cNvPr id="65" name="CustomShape 2"/>
          <p:cNvSpPr/>
          <p:nvPr/>
        </p:nvSpPr>
        <p:spPr>
          <a:xfrm>
            <a:off x="1450800" y="2777040"/>
            <a:ext cx="1081800" cy="2235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6" name="CustomShape 3"/>
          <p:cNvSpPr/>
          <p:nvPr/>
        </p:nvSpPr>
        <p:spPr>
          <a:xfrm>
            <a:off x="1907640" y="3030840"/>
            <a:ext cx="5616360" cy="431640"/>
          </a:xfrm>
          <a:prstGeom prst="rect">
            <a:avLst/>
          </a:prstGeom>
          <a:solidFill>
            <a:schemeClr val="bg1">
              <a:lumMod val="65000"/>
            </a:schemeClr>
          </a:solidFill>
          <a:ln w="648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ffffff"/>
                </a:solidFill>
                <a:uFill>
                  <a:solidFill>
                    <a:srgbClr val="ffffff"/>
                  </a:solidFill>
                </a:uFill>
                <a:latin typeface="Calibri"/>
              </a:rPr>
              <a:t>Introduction and Motivation</a:t>
            </a:r>
            <a:endParaRPr b="0" lang="en-US" sz="1800" spc="-1" strike="noStrike">
              <a:solidFill>
                <a:srgbClr val="000000"/>
              </a:solidFill>
              <a:uFill>
                <a:solidFill>
                  <a:srgbClr val="ffffff"/>
                </a:solidFill>
              </a:uFill>
              <a:latin typeface="Arial"/>
            </a:endParaRPr>
          </a:p>
        </p:txBody>
      </p:sp>
      <p:sp>
        <p:nvSpPr>
          <p:cNvPr id="67" name="CustomShape 4"/>
          <p:cNvSpPr/>
          <p:nvPr/>
        </p:nvSpPr>
        <p:spPr>
          <a:xfrm>
            <a:off x="1907640" y="3678840"/>
            <a:ext cx="5616360" cy="431640"/>
          </a:xfrm>
          <a:prstGeom prst="rect">
            <a:avLst/>
          </a:prstGeom>
          <a:solidFill>
            <a:schemeClr val="bg1"/>
          </a:solidFill>
          <a:ln w="648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a6a6a6"/>
                </a:solidFill>
                <a:uFill>
                  <a:solidFill>
                    <a:srgbClr val="ffffff"/>
                  </a:solidFill>
                </a:uFill>
                <a:latin typeface="Calibri"/>
              </a:rPr>
              <a:t>Goals and Steps</a:t>
            </a:r>
            <a:endParaRPr b="0" lang="en-US" sz="1800" spc="-1" strike="noStrike">
              <a:solidFill>
                <a:srgbClr val="000000"/>
              </a:solidFill>
              <a:uFill>
                <a:solidFill>
                  <a:srgbClr val="ffffff"/>
                </a:solidFill>
              </a:uFill>
              <a:latin typeface="Arial"/>
            </a:endParaRPr>
          </a:p>
        </p:txBody>
      </p:sp>
      <p:sp>
        <p:nvSpPr>
          <p:cNvPr id="68" name="CustomShape 5"/>
          <p:cNvSpPr/>
          <p:nvPr/>
        </p:nvSpPr>
        <p:spPr>
          <a:xfrm>
            <a:off x="1907640" y="4326840"/>
            <a:ext cx="5616360" cy="431640"/>
          </a:xfrm>
          <a:prstGeom prst="rect">
            <a:avLst/>
          </a:prstGeom>
          <a:solidFill>
            <a:schemeClr val="bg1"/>
          </a:solidFill>
          <a:ln w="648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a6a6a6"/>
                </a:solidFill>
                <a:uFill>
                  <a:solidFill>
                    <a:srgbClr val="ffffff"/>
                  </a:solidFill>
                </a:uFill>
                <a:latin typeface="Calibri"/>
              </a:rPr>
              <a:t>Project Plan and Distribution of Workload</a:t>
            </a:r>
            <a:endParaRPr b="0" lang="en-US" sz="1800" spc="-1" strike="noStrike">
              <a:solidFill>
                <a:srgbClr val="000000"/>
              </a:solidFill>
              <a:uFill>
                <a:solidFill>
                  <a:srgbClr val="ffffff"/>
                </a:solidFill>
              </a:uFill>
              <a:latin typeface="Arial"/>
            </a:endParaRPr>
          </a:p>
        </p:txBody>
      </p:sp>
      <p:sp>
        <p:nvSpPr>
          <p:cNvPr id="69" name="TextShape 6"/>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70" name="TextShape 7"/>
          <p:cNvSpPr txBox="1"/>
          <p:nvPr/>
        </p:nvSpPr>
        <p:spPr>
          <a:xfrm>
            <a:off x="8460360" y="6485400"/>
            <a:ext cx="431640" cy="364680"/>
          </a:xfrm>
          <a:prstGeom prst="rect">
            <a:avLst/>
          </a:prstGeom>
          <a:noFill/>
          <a:ln>
            <a:noFill/>
          </a:ln>
        </p:spPr>
        <p:txBody>
          <a:bodyPr anchor="ctr"/>
          <a:p>
            <a:pPr algn="r">
              <a:lnSpc>
                <a:spcPct val="100000"/>
              </a:lnSpc>
            </a:pPr>
            <a:fld id="{45F67BCE-5441-461F-B113-4DC4BABB447B}"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251640" y="116640"/>
            <a:ext cx="7056360" cy="705600"/>
          </a:xfrm>
          <a:prstGeom prst="rect">
            <a:avLst/>
          </a:prstGeom>
          <a:noFill/>
          <a:ln>
            <a:noFill/>
          </a:ln>
        </p:spPr>
        <p:txBody>
          <a:bodyPr anchor="ctr"/>
          <a:p>
            <a:pPr>
              <a:lnSpc>
                <a:spcPct val="100000"/>
              </a:lnSpc>
            </a:pPr>
            <a:r>
              <a:rPr b="1" lang="de-DE" sz="2400" spc="-1" strike="noStrike">
                <a:solidFill>
                  <a:srgbClr val="4f81bd"/>
                </a:solidFill>
                <a:uFill>
                  <a:solidFill>
                    <a:srgbClr val="ffffff"/>
                  </a:solidFill>
                </a:uFill>
                <a:latin typeface="Calibri"/>
              </a:rPr>
              <a:t>Introduc</a:t>
            </a:r>
            <a:r>
              <a:rPr b="1" lang="de-DE" sz="2400" spc="-1" strike="noStrike">
                <a:solidFill>
                  <a:srgbClr val="4f81bd"/>
                </a:solidFill>
                <a:uFill>
                  <a:solidFill>
                    <a:srgbClr val="ffffff"/>
                  </a:solidFill>
                </a:uFill>
                <a:latin typeface="Calibri"/>
              </a:rPr>
              <a:t>tion and </a:t>
            </a:r>
            <a:r>
              <a:rPr b="1" lang="de-DE" sz="2400" spc="-1" strike="noStrike">
                <a:solidFill>
                  <a:srgbClr val="4f81bd"/>
                </a:solidFill>
                <a:uFill>
                  <a:solidFill>
                    <a:srgbClr val="ffffff"/>
                  </a:solidFill>
                </a:uFill>
                <a:latin typeface="Calibri"/>
              </a:rPr>
              <a:t>Motivati</a:t>
            </a:r>
            <a:r>
              <a:rPr b="1" lang="de-DE" sz="2400" spc="-1" strike="noStrike">
                <a:solidFill>
                  <a:srgbClr val="4f81bd"/>
                </a:solidFill>
                <a:uFill>
                  <a:solidFill>
                    <a:srgbClr val="ffffff"/>
                  </a:solidFill>
                </a:uFill>
                <a:latin typeface="Calibri"/>
              </a:rPr>
              <a:t>on</a:t>
            </a:r>
            <a:endParaRPr b="0" lang="de-DE" sz="1800" spc="-1" strike="noStrike">
              <a:solidFill>
                <a:srgbClr val="000000"/>
              </a:solidFill>
              <a:uFill>
                <a:solidFill>
                  <a:srgbClr val="ffffff"/>
                </a:solidFill>
              </a:uFill>
              <a:latin typeface="Calibri"/>
            </a:endParaRPr>
          </a:p>
        </p:txBody>
      </p:sp>
      <p:pic>
        <p:nvPicPr>
          <p:cNvPr id="72" name="Inhaltsplatzhalter 5" descr=""/>
          <p:cNvPicPr/>
          <p:nvPr/>
        </p:nvPicPr>
        <p:blipFill>
          <a:blip r:embed="rId1"/>
          <a:stretch/>
        </p:blipFill>
        <p:spPr>
          <a:xfrm>
            <a:off x="4572000" y="1484640"/>
            <a:ext cx="4537440" cy="4536720"/>
          </a:xfrm>
          <a:prstGeom prst="rect">
            <a:avLst/>
          </a:prstGeom>
          <a:ln>
            <a:noFill/>
          </a:ln>
        </p:spPr>
      </p:pic>
      <p:sp>
        <p:nvSpPr>
          <p:cNvPr id="73" name="CustomShape 2"/>
          <p:cNvSpPr/>
          <p:nvPr/>
        </p:nvSpPr>
        <p:spPr>
          <a:xfrm>
            <a:off x="3852000" y="1510560"/>
            <a:ext cx="5040360" cy="2535120"/>
          </a:xfrm>
          <a:prstGeom prst="rect">
            <a:avLst/>
          </a:prstGeom>
          <a:noFill/>
          <a:ln>
            <a:solidFill>
              <a:schemeClr val="bg1">
                <a:lumMod val="65000"/>
              </a:schemeClr>
            </a:solidFill>
          </a:ln>
        </p:spPr>
        <p:style>
          <a:lnRef idx="0"/>
          <a:fillRef idx="0"/>
          <a:effectRef idx="0"/>
          <a:fontRef idx="minor"/>
        </p:style>
        <p:txBody>
          <a:bodyPr tIns="216000"/>
          <a:p>
            <a:pPr marL="343080" indent="-342720">
              <a:lnSpc>
                <a:spcPct val="100000"/>
              </a:lnSpc>
              <a:buClr>
                <a:srgbClr val="4f81bd"/>
              </a:buClr>
              <a:buFont typeface="Wingdings" charset="2"/>
              <a:buChar char=""/>
            </a:pPr>
            <a:r>
              <a:rPr b="0" lang="en-US" sz="1400" spc="-1" strike="noStrike">
                <a:solidFill>
                  <a:srgbClr val="000000"/>
                </a:solidFill>
                <a:uFill>
                  <a:solidFill>
                    <a:srgbClr val="ffffff"/>
                  </a:solidFill>
                </a:uFill>
                <a:latin typeface="Calibri"/>
              </a:rPr>
              <a:t>Point its weapons (i.e. robot arm) only towards hostile intruders</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400" spc="-1" strike="noStrike">
                <a:solidFill>
                  <a:srgbClr val="000000"/>
                </a:solidFill>
                <a:uFill>
                  <a:solidFill>
                    <a:srgbClr val="ffffff"/>
                  </a:solidFill>
                </a:uFill>
                <a:latin typeface="Calibri"/>
              </a:rPr>
              <a:t>Welcome allies with a friendly greeting</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400" spc="-1" strike="noStrike">
                <a:solidFill>
                  <a:srgbClr val="000000"/>
                </a:solidFill>
                <a:uFill>
                  <a:solidFill>
                    <a:srgbClr val="ffffff"/>
                  </a:solidFill>
                </a:uFill>
                <a:latin typeface="Calibri"/>
              </a:rPr>
              <a:t>Emulation pre-calculated distance</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400" spc="-1" strike="noStrike">
                <a:solidFill>
                  <a:srgbClr val="000000"/>
                </a:solidFill>
                <a:uFill>
                  <a:solidFill>
                    <a:srgbClr val="ffffff"/>
                  </a:solidFill>
                </a:uFill>
                <a:latin typeface="Calibri"/>
              </a:rPr>
              <a:t>Implement the procedure using spiking neural network based reinforcement learning algorithm (potentially Q-Learning)</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1" lang="en-US" sz="1400" spc="-1" strike="noStrike">
                <a:solidFill>
                  <a:srgbClr val="000000"/>
                </a:solidFill>
                <a:uFill>
                  <a:solidFill>
                    <a:srgbClr val="ffffff"/>
                  </a:solidFill>
                </a:uFill>
                <a:latin typeface="Calibri"/>
              </a:rPr>
              <a:t>Overall goal: finding a policy that allows the robot to reach a specific region through massive self learning</a:t>
            </a:r>
            <a:endParaRPr b="0" lang="en-US" sz="1800" spc="-1" strike="noStrike">
              <a:solidFill>
                <a:srgbClr val="000000"/>
              </a:solidFill>
              <a:uFill>
                <a:solidFill>
                  <a:srgbClr val="ffffff"/>
                </a:solidFill>
              </a:uFill>
              <a:latin typeface="Arial"/>
            </a:endParaRPr>
          </a:p>
        </p:txBody>
      </p:sp>
      <p:sp>
        <p:nvSpPr>
          <p:cNvPr id="74" name="CustomShape 3"/>
          <p:cNvSpPr/>
          <p:nvPr/>
        </p:nvSpPr>
        <p:spPr>
          <a:xfrm>
            <a:off x="3927240" y="1340640"/>
            <a:ext cx="783000" cy="335520"/>
          </a:xfrm>
          <a:prstGeom prst="rect">
            <a:avLst/>
          </a:prstGeom>
          <a:solidFill>
            <a:schemeClr val="bg1"/>
          </a:solidFill>
          <a:ln>
            <a:noFill/>
          </a:ln>
        </p:spPr>
        <p:style>
          <a:lnRef idx="0"/>
          <a:fillRef idx="0"/>
          <a:effectRef idx="0"/>
          <a:fontRef idx="minor"/>
        </p:style>
        <p:txBody>
          <a:bodyPr wrap="none" lIns="90000" rIns="90000" tIns="46800" bIns="45000"/>
          <a:p>
            <a:pPr>
              <a:lnSpc>
                <a:spcPct val="100000"/>
              </a:lnSpc>
            </a:pPr>
            <a:r>
              <a:rPr b="1" lang="en-US" sz="1600" spc="-1" strike="noStrike">
                <a:solidFill>
                  <a:srgbClr val="000000"/>
                </a:solidFill>
                <a:uFill>
                  <a:solidFill>
                    <a:srgbClr val="ffffff"/>
                  </a:solidFill>
                </a:uFill>
                <a:latin typeface="Calibri"/>
              </a:rPr>
              <a:t>What</a:t>
            </a:r>
            <a:endParaRPr b="0" lang="en-US" sz="1800" spc="-1" strike="noStrike">
              <a:solidFill>
                <a:srgbClr val="000000"/>
              </a:solidFill>
              <a:uFill>
                <a:solidFill>
                  <a:srgbClr val="ffffff"/>
                </a:solidFill>
              </a:uFill>
              <a:latin typeface="Arial"/>
            </a:endParaRPr>
          </a:p>
        </p:txBody>
      </p:sp>
      <p:sp>
        <p:nvSpPr>
          <p:cNvPr id="75" name="CustomShape 4"/>
          <p:cNvSpPr/>
          <p:nvPr/>
        </p:nvSpPr>
        <p:spPr>
          <a:xfrm>
            <a:off x="3852000" y="4138920"/>
            <a:ext cx="5040360" cy="1362600"/>
          </a:xfrm>
          <a:prstGeom prst="rect">
            <a:avLst/>
          </a:prstGeom>
          <a:noFill/>
          <a:ln>
            <a:solidFill>
              <a:schemeClr val="bg1">
                <a:lumMod val="65000"/>
              </a:schemeClr>
            </a:solidFill>
          </a:ln>
        </p:spPr>
        <p:style>
          <a:lnRef idx="0"/>
          <a:fillRef idx="0"/>
          <a:effectRef idx="0"/>
          <a:fontRef idx="minor"/>
        </p:style>
        <p:txBody>
          <a:bodyPr tIns="216000"/>
          <a:p>
            <a:pPr marL="343080" indent="-342720">
              <a:lnSpc>
                <a:spcPct val="100000"/>
              </a:lnSpc>
              <a:buClr>
                <a:srgbClr val="4f81bd"/>
              </a:buClr>
              <a:buFont typeface="Wingdings" charset="2"/>
              <a:buChar char=""/>
            </a:pPr>
            <a:r>
              <a:rPr b="0" lang="en-US" sz="1400" spc="-1" strike="noStrike">
                <a:solidFill>
                  <a:srgbClr val="000000"/>
                </a:solidFill>
                <a:uFill>
                  <a:solidFill>
                    <a:srgbClr val="ffffff"/>
                  </a:solidFill>
                </a:uFill>
                <a:latin typeface="Calibri"/>
              </a:rPr>
              <a:t>Detection and tracking are important problems in autonomous systems</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400" spc="-1" strike="noStrike">
                <a:solidFill>
                  <a:srgbClr val="000000"/>
                </a:solidFill>
                <a:uFill>
                  <a:solidFill>
                    <a:srgbClr val="ffffff"/>
                  </a:solidFill>
                </a:uFill>
                <a:latin typeface="Calibri"/>
              </a:rPr>
              <a:t>Using spiking neural network based reinforcement learning approach we can achieve more complex or dynamic behavior</a:t>
            </a:r>
            <a:endParaRPr b="0" lang="en-US" sz="1800" spc="-1" strike="noStrike">
              <a:solidFill>
                <a:srgbClr val="000000"/>
              </a:solidFill>
              <a:uFill>
                <a:solidFill>
                  <a:srgbClr val="ffffff"/>
                </a:solidFill>
              </a:uFill>
              <a:latin typeface="Arial"/>
            </a:endParaRPr>
          </a:p>
        </p:txBody>
      </p:sp>
      <p:sp>
        <p:nvSpPr>
          <p:cNvPr id="76" name="CustomShape 5"/>
          <p:cNvSpPr/>
          <p:nvPr/>
        </p:nvSpPr>
        <p:spPr>
          <a:xfrm>
            <a:off x="3940560" y="3969360"/>
            <a:ext cx="681120" cy="335520"/>
          </a:xfrm>
          <a:prstGeom prst="rect">
            <a:avLst/>
          </a:prstGeom>
          <a:solidFill>
            <a:schemeClr val="bg1"/>
          </a:solidFill>
          <a:ln>
            <a:noFill/>
          </a:ln>
        </p:spPr>
        <p:style>
          <a:lnRef idx="0"/>
          <a:fillRef idx="0"/>
          <a:effectRef idx="0"/>
          <a:fontRef idx="minor"/>
        </p:style>
        <p:txBody>
          <a:bodyPr wrap="none" lIns="90000" rIns="90000" tIns="46800" bIns="45000"/>
          <a:p>
            <a:pPr>
              <a:lnSpc>
                <a:spcPct val="100000"/>
              </a:lnSpc>
            </a:pPr>
            <a:r>
              <a:rPr b="1" lang="en-US" sz="1600" spc="-1" strike="noStrike">
                <a:solidFill>
                  <a:srgbClr val="000000"/>
                </a:solidFill>
                <a:uFill>
                  <a:solidFill>
                    <a:srgbClr val="ffffff"/>
                  </a:solidFill>
                </a:uFill>
                <a:latin typeface="Calibri"/>
              </a:rPr>
              <a:t>Why</a:t>
            </a:r>
            <a:endParaRPr b="0" lang="en-US" sz="1800" spc="-1" strike="noStrike">
              <a:solidFill>
                <a:srgbClr val="000000"/>
              </a:solidFill>
              <a:uFill>
                <a:solidFill>
                  <a:srgbClr val="ffffff"/>
                </a:solidFill>
              </a:uFill>
              <a:latin typeface="Arial"/>
            </a:endParaRPr>
          </a:p>
        </p:txBody>
      </p:sp>
      <p:sp>
        <p:nvSpPr>
          <p:cNvPr id="77" name="TextShape 6"/>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78" name="TextShape 7"/>
          <p:cNvSpPr txBox="1"/>
          <p:nvPr/>
        </p:nvSpPr>
        <p:spPr>
          <a:xfrm>
            <a:off x="8460360" y="6485400"/>
            <a:ext cx="431640" cy="364680"/>
          </a:xfrm>
          <a:prstGeom prst="rect">
            <a:avLst/>
          </a:prstGeom>
          <a:noFill/>
          <a:ln>
            <a:noFill/>
          </a:ln>
        </p:spPr>
        <p:txBody>
          <a:bodyPr anchor="ctr"/>
          <a:p>
            <a:pPr algn="r">
              <a:lnSpc>
                <a:spcPct val="100000"/>
              </a:lnSpc>
            </a:pPr>
            <a:fld id="{E5DE0A30-4F82-4528-8B86-D73CC5A2DA96}"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79" name="CustomShape 8"/>
          <p:cNvSpPr/>
          <p:nvPr/>
        </p:nvSpPr>
        <p:spPr>
          <a:xfrm>
            <a:off x="35640" y="6305400"/>
            <a:ext cx="8712720" cy="227520"/>
          </a:xfrm>
          <a:prstGeom prst="rect">
            <a:avLst/>
          </a:prstGeom>
          <a:noFill/>
          <a:ln>
            <a:noFill/>
          </a:ln>
        </p:spPr>
        <p:style>
          <a:lnRef idx="0"/>
          <a:fillRef idx="0"/>
          <a:effectRef idx="0"/>
          <a:fontRef idx="minor"/>
        </p:style>
        <p:txBody>
          <a:bodyPr lIns="90000" rIns="90000" tIns="45000" bIns="45000"/>
          <a:p>
            <a:pPr>
              <a:lnSpc>
                <a:spcPct val="100000"/>
              </a:lnSpc>
            </a:pPr>
            <a:r>
              <a:rPr b="0" lang="en-US" sz="900" spc="-1" strike="noStrike">
                <a:solidFill>
                  <a:srgbClr val="a6a6a6"/>
                </a:solidFill>
                <a:uFill>
                  <a:solidFill>
                    <a:srgbClr val="ffffff"/>
                  </a:solidFill>
                </a:uFill>
                <a:latin typeface="Calibri"/>
              </a:rPr>
              <a:t>Image: https://pixabay.com/de/idee-antwort-erleuchtung-klugheit-1026393/</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251640" y="116640"/>
            <a:ext cx="7056360" cy="705600"/>
          </a:xfrm>
          <a:prstGeom prst="rect">
            <a:avLst/>
          </a:prstGeom>
          <a:noFill/>
          <a:ln>
            <a:noFill/>
          </a:ln>
        </p:spPr>
        <p:txBody>
          <a:bodyPr anchor="ctr"/>
          <a:p>
            <a:pPr>
              <a:lnSpc>
                <a:spcPct val="100000"/>
              </a:lnSpc>
            </a:pPr>
            <a:r>
              <a:rPr b="1" lang="de-DE" sz="2400" spc="-1" strike="noStrike">
                <a:solidFill>
                  <a:srgbClr val="4f81bd"/>
                </a:solidFill>
                <a:uFill>
                  <a:solidFill>
                    <a:srgbClr val="ffffff"/>
                  </a:solidFill>
                </a:uFill>
                <a:latin typeface="Calibri"/>
              </a:rPr>
              <a:t>Content</a:t>
            </a:r>
            <a:endParaRPr b="0" lang="de-DE" sz="1800" spc="-1" strike="noStrike">
              <a:solidFill>
                <a:srgbClr val="000000"/>
              </a:solidFill>
              <a:uFill>
                <a:solidFill>
                  <a:srgbClr val="ffffff"/>
                </a:solidFill>
              </a:uFill>
              <a:latin typeface="Calibri"/>
            </a:endParaRPr>
          </a:p>
        </p:txBody>
      </p:sp>
      <p:sp>
        <p:nvSpPr>
          <p:cNvPr id="81" name="CustomShape 2"/>
          <p:cNvSpPr/>
          <p:nvPr/>
        </p:nvSpPr>
        <p:spPr>
          <a:xfrm>
            <a:off x="1450800" y="2777040"/>
            <a:ext cx="1081800" cy="2235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2" name="CustomShape 3"/>
          <p:cNvSpPr/>
          <p:nvPr/>
        </p:nvSpPr>
        <p:spPr>
          <a:xfrm>
            <a:off x="1907640" y="3030840"/>
            <a:ext cx="5616360" cy="431640"/>
          </a:xfrm>
          <a:prstGeom prst="rect">
            <a:avLst/>
          </a:prstGeom>
          <a:solidFill>
            <a:schemeClr val="bg1"/>
          </a:solidFill>
          <a:ln w="648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a6a6a6"/>
                </a:solidFill>
                <a:uFill>
                  <a:solidFill>
                    <a:srgbClr val="ffffff"/>
                  </a:solidFill>
                </a:uFill>
                <a:latin typeface="Calibri"/>
              </a:rPr>
              <a:t>Introduction and Motivation</a:t>
            </a:r>
            <a:endParaRPr b="0" lang="en-US" sz="1800" spc="-1" strike="noStrike">
              <a:solidFill>
                <a:srgbClr val="000000"/>
              </a:solidFill>
              <a:uFill>
                <a:solidFill>
                  <a:srgbClr val="ffffff"/>
                </a:solidFill>
              </a:uFill>
              <a:latin typeface="Arial"/>
            </a:endParaRPr>
          </a:p>
        </p:txBody>
      </p:sp>
      <p:sp>
        <p:nvSpPr>
          <p:cNvPr id="83" name="CustomShape 4"/>
          <p:cNvSpPr/>
          <p:nvPr/>
        </p:nvSpPr>
        <p:spPr>
          <a:xfrm>
            <a:off x="1907640" y="3678840"/>
            <a:ext cx="5616360" cy="431640"/>
          </a:xfrm>
          <a:prstGeom prst="rect">
            <a:avLst/>
          </a:prstGeom>
          <a:solidFill>
            <a:schemeClr val="bg1">
              <a:lumMod val="65000"/>
            </a:schemeClr>
          </a:solidFill>
          <a:ln w="648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ffffff"/>
                </a:solidFill>
                <a:uFill>
                  <a:solidFill>
                    <a:srgbClr val="ffffff"/>
                  </a:solidFill>
                </a:uFill>
                <a:latin typeface="Calibri"/>
              </a:rPr>
              <a:t>Goals and Steps</a:t>
            </a:r>
            <a:endParaRPr b="0" lang="en-US" sz="1800" spc="-1" strike="noStrike">
              <a:solidFill>
                <a:srgbClr val="000000"/>
              </a:solidFill>
              <a:uFill>
                <a:solidFill>
                  <a:srgbClr val="ffffff"/>
                </a:solidFill>
              </a:uFill>
              <a:latin typeface="Arial"/>
            </a:endParaRPr>
          </a:p>
        </p:txBody>
      </p:sp>
      <p:sp>
        <p:nvSpPr>
          <p:cNvPr id="84" name="CustomShape 5"/>
          <p:cNvSpPr/>
          <p:nvPr/>
        </p:nvSpPr>
        <p:spPr>
          <a:xfrm>
            <a:off x="1907640" y="4326840"/>
            <a:ext cx="5616360" cy="431640"/>
          </a:xfrm>
          <a:prstGeom prst="rect">
            <a:avLst/>
          </a:prstGeom>
          <a:solidFill>
            <a:schemeClr val="bg1"/>
          </a:solidFill>
          <a:ln w="648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a6a6a6"/>
                </a:solidFill>
                <a:uFill>
                  <a:solidFill>
                    <a:srgbClr val="ffffff"/>
                  </a:solidFill>
                </a:uFill>
                <a:latin typeface="Calibri"/>
              </a:rPr>
              <a:t>Project Plan and Distribution of Workload</a:t>
            </a:r>
            <a:endParaRPr b="0" lang="en-US" sz="1800" spc="-1" strike="noStrike">
              <a:solidFill>
                <a:srgbClr val="000000"/>
              </a:solidFill>
              <a:uFill>
                <a:solidFill>
                  <a:srgbClr val="ffffff"/>
                </a:solidFill>
              </a:uFill>
              <a:latin typeface="Arial"/>
            </a:endParaRPr>
          </a:p>
        </p:txBody>
      </p:sp>
      <p:sp>
        <p:nvSpPr>
          <p:cNvPr id="85" name="TextShape 6"/>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86" name="TextShape 7"/>
          <p:cNvSpPr txBox="1"/>
          <p:nvPr/>
        </p:nvSpPr>
        <p:spPr>
          <a:xfrm>
            <a:off x="8460360" y="6485400"/>
            <a:ext cx="431640" cy="364680"/>
          </a:xfrm>
          <a:prstGeom prst="rect">
            <a:avLst/>
          </a:prstGeom>
          <a:noFill/>
          <a:ln>
            <a:noFill/>
          </a:ln>
        </p:spPr>
        <p:txBody>
          <a:bodyPr anchor="ctr"/>
          <a:p>
            <a:pPr algn="r">
              <a:lnSpc>
                <a:spcPct val="100000"/>
              </a:lnSpc>
            </a:pPr>
            <a:fld id="{3BBAA226-4C8B-4AC2-8737-44423C6BBBAB}"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7610400" y="1854720"/>
            <a:ext cx="1281600" cy="1342440"/>
          </a:xfrm>
          <a:prstGeom prst="rect">
            <a:avLst/>
          </a:prstGeom>
          <a:noFill/>
          <a:ln w="9360">
            <a:solidFill>
              <a:schemeClr val="bg1">
                <a:lumMod val="65000"/>
              </a:schemeClr>
            </a:solidFill>
            <a:round/>
          </a:ln>
        </p:spPr>
        <p:style>
          <a:lnRef idx="0"/>
          <a:fillRef idx="0"/>
          <a:effectRef idx="0"/>
          <a:fontRef idx="minor"/>
        </p:style>
      </p:sp>
      <p:sp>
        <p:nvSpPr>
          <p:cNvPr id="88" name="CustomShape 2"/>
          <p:cNvSpPr/>
          <p:nvPr/>
        </p:nvSpPr>
        <p:spPr>
          <a:xfrm>
            <a:off x="7610400" y="5019480"/>
            <a:ext cx="1281600" cy="1288080"/>
          </a:xfrm>
          <a:prstGeom prst="rect">
            <a:avLst/>
          </a:prstGeom>
          <a:noFill/>
          <a:ln w="9360">
            <a:solidFill>
              <a:schemeClr val="bg1">
                <a:lumMod val="65000"/>
              </a:schemeClr>
            </a:solidFill>
            <a:round/>
          </a:ln>
        </p:spPr>
        <p:style>
          <a:lnRef idx="0"/>
          <a:fillRef idx="0"/>
          <a:effectRef idx="0"/>
          <a:fontRef idx="minor"/>
        </p:style>
      </p:sp>
      <p:sp>
        <p:nvSpPr>
          <p:cNvPr id="89" name="TextShape 3"/>
          <p:cNvSpPr txBox="1"/>
          <p:nvPr/>
        </p:nvSpPr>
        <p:spPr>
          <a:xfrm>
            <a:off x="251640" y="116640"/>
            <a:ext cx="7056360" cy="705600"/>
          </a:xfrm>
          <a:prstGeom prst="rect">
            <a:avLst/>
          </a:prstGeom>
          <a:noFill/>
          <a:ln>
            <a:noFill/>
          </a:ln>
        </p:spPr>
        <p:txBody>
          <a:bodyPr anchor="ctr"/>
          <a:p>
            <a:pPr>
              <a:lnSpc>
                <a:spcPct val="100000"/>
              </a:lnSpc>
            </a:pPr>
            <a:r>
              <a:rPr b="1" lang="de-DE" sz="2400" spc="-1" strike="noStrike">
                <a:solidFill>
                  <a:srgbClr val="4f81bd"/>
                </a:solidFill>
                <a:uFill>
                  <a:solidFill>
                    <a:srgbClr val="ffffff"/>
                  </a:solidFill>
                </a:uFill>
                <a:latin typeface="Calibri"/>
              </a:rPr>
              <a:t>Overall goal: Acting properly</a:t>
            </a:r>
            <a:endParaRPr b="0" lang="de-DE" sz="1800" spc="-1" strike="noStrike">
              <a:solidFill>
                <a:srgbClr val="000000"/>
              </a:solidFill>
              <a:uFill>
                <a:solidFill>
                  <a:srgbClr val="ffffff"/>
                </a:solidFill>
              </a:uFill>
              <a:latin typeface="Calibri"/>
            </a:endParaRPr>
          </a:p>
        </p:txBody>
      </p:sp>
      <p:sp>
        <p:nvSpPr>
          <p:cNvPr id="90" name="CustomShape 4"/>
          <p:cNvSpPr/>
          <p:nvPr/>
        </p:nvSpPr>
        <p:spPr>
          <a:xfrm>
            <a:off x="2411640" y="1856160"/>
            <a:ext cx="5040360" cy="1355400"/>
          </a:xfrm>
          <a:prstGeom prst="rect">
            <a:avLst/>
          </a:prstGeom>
          <a:noFill/>
          <a:ln>
            <a:solidFill>
              <a:schemeClr val="bg1">
                <a:lumMod val="65000"/>
              </a:schemeClr>
            </a:solidFill>
          </a:ln>
        </p:spPr>
        <p:style>
          <a:lnRef idx="0"/>
          <a:fillRef idx="0"/>
          <a:effectRef idx="0"/>
          <a:fontRef idx="minor"/>
        </p:style>
        <p:txBody>
          <a:bodyPr tIns="216000"/>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Construction and Transformation of world coordinate to relative coordinate</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Algorithm research</a:t>
            </a:r>
            <a:endParaRPr b="0" lang="en-US" sz="1800" spc="-1" strike="noStrike">
              <a:solidFill>
                <a:srgbClr val="000000"/>
              </a:solidFill>
              <a:uFill>
                <a:solidFill>
                  <a:srgbClr val="ffffff"/>
                </a:solidFill>
              </a:uFill>
              <a:latin typeface="Arial"/>
            </a:endParaRPr>
          </a:p>
          <a:p>
            <a:pPr lvl="1" marL="743040" indent="-285480">
              <a:lnSpc>
                <a:spcPct val="100000"/>
              </a:lnSpc>
              <a:buClr>
                <a:srgbClr val="4f81bd"/>
              </a:buClr>
              <a:buFont typeface="Wingdings" charset="2"/>
              <a:buChar char=""/>
            </a:pPr>
            <a:r>
              <a:rPr b="0" lang="en-US" sz="1000" spc="-1" strike="noStrike">
                <a:solidFill>
                  <a:srgbClr val="000000"/>
                </a:solidFill>
                <a:uFill>
                  <a:solidFill>
                    <a:srgbClr val="ffffff"/>
                  </a:solidFill>
                </a:uFill>
                <a:latin typeface="Calibri"/>
              </a:rPr>
              <a:t>Localization through pseudo-localization algorithm</a:t>
            </a:r>
            <a:endParaRPr b="0" lang="en-US" sz="1800" spc="-1" strike="noStrike">
              <a:solidFill>
                <a:srgbClr val="000000"/>
              </a:solidFill>
              <a:uFill>
                <a:solidFill>
                  <a:srgbClr val="ffffff"/>
                </a:solidFill>
              </a:uFill>
              <a:latin typeface="Arial"/>
            </a:endParaRPr>
          </a:p>
          <a:p>
            <a:pPr lvl="1" marL="743040" indent="-285480">
              <a:lnSpc>
                <a:spcPct val="100000"/>
              </a:lnSpc>
              <a:buClr>
                <a:srgbClr val="4f81bd"/>
              </a:buClr>
              <a:buFont typeface="Wingdings" charset="2"/>
              <a:buChar char=""/>
            </a:pPr>
            <a:r>
              <a:rPr b="0" lang="en-US" sz="1000" spc="-1" strike="noStrike">
                <a:solidFill>
                  <a:srgbClr val="000000"/>
                </a:solidFill>
                <a:uFill>
                  <a:solidFill>
                    <a:srgbClr val="ffffff"/>
                  </a:solidFill>
                </a:uFill>
                <a:latin typeface="Calibri"/>
              </a:rPr>
              <a:t>Create the penalty schema</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Algorithm Testing and Implementation</a:t>
            </a:r>
            <a:endParaRPr b="0" lang="en-US" sz="1800" spc="-1" strike="noStrike">
              <a:solidFill>
                <a:srgbClr val="000000"/>
              </a:solidFill>
              <a:uFill>
                <a:solidFill>
                  <a:srgbClr val="ffffff"/>
                </a:solidFill>
              </a:uFill>
              <a:latin typeface="Arial"/>
            </a:endParaRPr>
          </a:p>
        </p:txBody>
      </p:sp>
      <p:sp>
        <p:nvSpPr>
          <p:cNvPr id="91" name="CustomShape 5"/>
          <p:cNvSpPr/>
          <p:nvPr/>
        </p:nvSpPr>
        <p:spPr>
          <a:xfrm>
            <a:off x="2565000" y="1699920"/>
            <a:ext cx="1358280" cy="517680"/>
          </a:xfrm>
          <a:prstGeom prst="rect">
            <a:avLst/>
          </a:prstGeom>
          <a:solidFill>
            <a:schemeClr val="bg1"/>
          </a:solidFill>
          <a:ln>
            <a:noFill/>
          </a:ln>
        </p:spPr>
        <p:style>
          <a:lnRef idx="0"/>
          <a:fillRef idx="0"/>
          <a:effectRef idx="0"/>
          <a:fontRef idx="minor"/>
        </p:style>
        <p:txBody>
          <a:bodyPr lIns="90000" rIns="90000" tIns="46800" bIns="45000"/>
          <a:p>
            <a:pPr>
              <a:lnSpc>
                <a:spcPct val="100000"/>
              </a:lnSpc>
            </a:pPr>
            <a:r>
              <a:rPr b="1" lang="en-US" sz="1400" spc="-1" strike="noStrike">
                <a:solidFill>
                  <a:srgbClr val="000000"/>
                </a:solidFill>
                <a:uFill>
                  <a:solidFill>
                    <a:srgbClr val="ffffff"/>
                  </a:solidFill>
                </a:uFill>
                <a:latin typeface="Calibri"/>
              </a:rPr>
              <a:t>Modelling Task   </a:t>
            </a:r>
            <a:endParaRPr b="0" lang="en-US" sz="1800" spc="-1" strike="noStrike">
              <a:solidFill>
                <a:srgbClr val="000000"/>
              </a:solidFill>
              <a:uFill>
                <a:solidFill>
                  <a:srgbClr val="ffffff"/>
                </a:solidFill>
              </a:uFill>
              <a:latin typeface="Arial"/>
            </a:endParaRPr>
          </a:p>
        </p:txBody>
      </p:sp>
      <p:sp>
        <p:nvSpPr>
          <p:cNvPr id="92" name="CustomShape 6"/>
          <p:cNvSpPr/>
          <p:nvPr/>
        </p:nvSpPr>
        <p:spPr>
          <a:xfrm>
            <a:off x="251640" y="1845000"/>
            <a:ext cx="1575720" cy="1367640"/>
          </a:xfrm>
          <a:prstGeom prst="rect">
            <a:avLst/>
          </a:prstGeom>
          <a:solidFill>
            <a:schemeClr val="bg1">
              <a:lumMod val="65000"/>
            </a:schemeClr>
          </a:solidFill>
          <a:ln>
            <a:solidFill>
              <a:schemeClr val="bg1"/>
            </a:solidFill>
          </a:ln>
        </p:spPr>
        <p:style>
          <a:lnRef idx="0"/>
          <a:fillRef idx="0"/>
          <a:effectRef idx="0"/>
          <a:fontRef idx="minor"/>
        </p:style>
        <p:txBody>
          <a:bodyPr tIns="46800" anchor="ctr"/>
          <a:p>
            <a:pPr algn="ctr">
              <a:lnSpc>
                <a:spcPct val="100000"/>
              </a:lnSpc>
            </a:pPr>
            <a:r>
              <a:rPr b="1" lang="en-US" sz="1400" spc="-1" strike="noStrike">
                <a:solidFill>
                  <a:srgbClr val="ffffff"/>
                </a:solidFill>
                <a:uFill>
                  <a:solidFill>
                    <a:srgbClr val="ffffff"/>
                  </a:solidFill>
                </a:uFill>
                <a:latin typeface="Calibri"/>
              </a:rPr>
              <a:t>Mathematical Model and object localization</a:t>
            </a:r>
            <a:endParaRPr b="0" lang="en-US" sz="1600" spc="-1" strike="noStrike">
              <a:solidFill>
                <a:srgbClr val="000000"/>
              </a:solidFill>
              <a:uFill>
                <a:solidFill>
                  <a:srgbClr val="ffffff"/>
                </a:solidFill>
              </a:uFill>
              <a:latin typeface="Arial"/>
            </a:endParaRPr>
          </a:p>
        </p:txBody>
      </p:sp>
      <p:sp>
        <p:nvSpPr>
          <p:cNvPr id="93" name="CustomShape 7"/>
          <p:cNvSpPr/>
          <p:nvPr/>
        </p:nvSpPr>
        <p:spPr>
          <a:xfrm>
            <a:off x="2411640" y="3411360"/>
            <a:ext cx="5040360" cy="1342440"/>
          </a:xfrm>
          <a:prstGeom prst="rect">
            <a:avLst/>
          </a:prstGeom>
          <a:noFill/>
          <a:ln>
            <a:solidFill>
              <a:schemeClr val="bg1">
                <a:lumMod val="65000"/>
              </a:schemeClr>
            </a:solidFill>
          </a:ln>
        </p:spPr>
        <p:style>
          <a:lnRef idx="0"/>
          <a:fillRef idx="0"/>
          <a:effectRef idx="0"/>
          <a:fontRef idx="minor"/>
        </p:style>
        <p:txBody>
          <a:bodyPr tIns="216000"/>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State and action space formulation</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Reward design</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Learning Algorithm and Implementation</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Simulation (Mathematical model + Nengo)</a:t>
            </a:r>
            <a:endParaRPr b="0" lang="en-US" sz="1800" spc="-1" strike="noStrike">
              <a:solidFill>
                <a:srgbClr val="000000"/>
              </a:solidFill>
              <a:uFill>
                <a:solidFill>
                  <a:srgbClr val="ffffff"/>
                </a:solidFill>
              </a:uFill>
              <a:latin typeface="Arial"/>
            </a:endParaRPr>
          </a:p>
        </p:txBody>
      </p:sp>
      <p:sp>
        <p:nvSpPr>
          <p:cNvPr id="94" name="CustomShape 8"/>
          <p:cNvSpPr/>
          <p:nvPr/>
        </p:nvSpPr>
        <p:spPr>
          <a:xfrm>
            <a:off x="2565000" y="3241800"/>
            <a:ext cx="2318760" cy="517680"/>
          </a:xfrm>
          <a:prstGeom prst="rect">
            <a:avLst/>
          </a:prstGeom>
          <a:solidFill>
            <a:schemeClr val="bg1"/>
          </a:solidFill>
          <a:ln>
            <a:noFill/>
          </a:ln>
        </p:spPr>
        <p:style>
          <a:lnRef idx="0"/>
          <a:fillRef idx="0"/>
          <a:effectRef idx="0"/>
          <a:fontRef idx="minor"/>
        </p:style>
        <p:txBody>
          <a:bodyPr lIns="90000" rIns="90000" tIns="46800" bIns="45000"/>
          <a:p>
            <a:pPr>
              <a:lnSpc>
                <a:spcPct val="100000"/>
              </a:lnSpc>
            </a:pPr>
            <a:r>
              <a:rPr b="1" lang="en-US" sz="1400" spc="-1" strike="noStrike">
                <a:solidFill>
                  <a:srgbClr val="000000"/>
                </a:solidFill>
                <a:uFill>
                  <a:solidFill>
                    <a:srgbClr val="ffffff"/>
                  </a:solidFill>
                </a:uFill>
                <a:latin typeface="Calibri"/>
              </a:rPr>
              <a:t>Reinforcement Learning Task</a:t>
            </a:r>
            <a:endParaRPr b="0" lang="en-US" sz="1800" spc="-1" strike="noStrike">
              <a:solidFill>
                <a:srgbClr val="000000"/>
              </a:solidFill>
              <a:uFill>
                <a:solidFill>
                  <a:srgbClr val="ffffff"/>
                </a:solidFill>
              </a:uFill>
              <a:latin typeface="Arial"/>
            </a:endParaRPr>
          </a:p>
        </p:txBody>
      </p:sp>
      <p:sp>
        <p:nvSpPr>
          <p:cNvPr id="95" name="CustomShape 9"/>
          <p:cNvSpPr/>
          <p:nvPr/>
        </p:nvSpPr>
        <p:spPr>
          <a:xfrm>
            <a:off x="251640" y="3400200"/>
            <a:ext cx="1575720" cy="1367640"/>
          </a:xfrm>
          <a:prstGeom prst="rect">
            <a:avLst/>
          </a:prstGeom>
          <a:solidFill>
            <a:schemeClr val="bg1">
              <a:lumMod val="65000"/>
            </a:schemeClr>
          </a:solidFill>
          <a:ln>
            <a:solidFill>
              <a:schemeClr val="bg1"/>
            </a:solidFill>
          </a:ln>
        </p:spPr>
        <p:style>
          <a:lnRef idx="0"/>
          <a:fillRef idx="0"/>
          <a:effectRef idx="0"/>
          <a:fontRef idx="minor"/>
        </p:style>
        <p:txBody>
          <a:bodyPr tIns="46800" anchor="ctr"/>
          <a:p>
            <a:pPr algn="ctr">
              <a:lnSpc>
                <a:spcPct val="100000"/>
              </a:lnSpc>
            </a:pPr>
            <a:r>
              <a:rPr b="1" lang="en-US" sz="1400" spc="-1" strike="noStrike">
                <a:solidFill>
                  <a:srgbClr val="ffffff"/>
                </a:solidFill>
                <a:uFill>
                  <a:solidFill>
                    <a:srgbClr val="ffffff"/>
                  </a:solidFill>
                </a:uFill>
                <a:latin typeface="Calibri"/>
              </a:rPr>
              <a:t>Finding optimal policy</a:t>
            </a:r>
            <a:endParaRPr b="0" lang="en-US" sz="1600" spc="-1" strike="noStrike">
              <a:solidFill>
                <a:srgbClr val="000000"/>
              </a:solidFill>
              <a:uFill>
                <a:solidFill>
                  <a:srgbClr val="ffffff"/>
                </a:solidFill>
              </a:uFill>
              <a:latin typeface="Arial"/>
            </a:endParaRPr>
          </a:p>
        </p:txBody>
      </p:sp>
      <p:sp>
        <p:nvSpPr>
          <p:cNvPr id="96" name="CustomShape 10"/>
          <p:cNvSpPr/>
          <p:nvPr/>
        </p:nvSpPr>
        <p:spPr>
          <a:xfrm>
            <a:off x="2411640" y="5019480"/>
            <a:ext cx="5040360" cy="1289160"/>
          </a:xfrm>
          <a:prstGeom prst="rect">
            <a:avLst/>
          </a:prstGeom>
          <a:noFill/>
          <a:ln>
            <a:solidFill>
              <a:schemeClr val="bg1">
                <a:lumMod val="65000"/>
              </a:schemeClr>
            </a:solidFill>
          </a:ln>
        </p:spPr>
        <p:style>
          <a:lnRef idx="0"/>
          <a:fillRef idx="0"/>
          <a:effectRef idx="0"/>
          <a:fontRef idx="minor"/>
        </p:style>
        <p:txBody>
          <a:bodyPr tIns="216000"/>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Mechanics and Control</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Transfer of Algorithms on real robot arm</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Modelling the uncertainty</a:t>
            </a:r>
            <a:endParaRPr b="0" lang="en-US" sz="1800" spc="-1" strike="noStrike">
              <a:solidFill>
                <a:srgbClr val="000000"/>
              </a:solidFill>
              <a:uFill>
                <a:solidFill>
                  <a:srgbClr val="ffffff"/>
                </a:solidFill>
              </a:uFill>
              <a:latin typeface="Arial"/>
            </a:endParaRPr>
          </a:p>
          <a:p>
            <a:pPr marL="343080" indent="-342720">
              <a:lnSpc>
                <a:spcPct val="100000"/>
              </a:lnSpc>
              <a:buClr>
                <a:srgbClr val="4f81bd"/>
              </a:buClr>
              <a:buFont typeface="Wingdings" charset="2"/>
              <a:buChar char=""/>
            </a:pPr>
            <a:r>
              <a:rPr b="0" lang="en-US" sz="1200" spc="-1" strike="noStrike">
                <a:solidFill>
                  <a:srgbClr val="000000"/>
                </a:solidFill>
                <a:uFill>
                  <a:solidFill>
                    <a:srgbClr val="ffffff"/>
                  </a:solidFill>
                </a:uFill>
                <a:latin typeface="Calibri"/>
              </a:rPr>
              <a:t>Performance Evaluation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7" name="CustomShape 11"/>
          <p:cNvSpPr/>
          <p:nvPr/>
        </p:nvSpPr>
        <p:spPr>
          <a:xfrm>
            <a:off x="2257920" y="4861800"/>
            <a:ext cx="2715480" cy="305280"/>
          </a:xfrm>
          <a:prstGeom prst="rect">
            <a:avLst/>
          </a:prstGeom>
          <a:solidFill>
            <a:schemeClr val="bg1"/>
          </a:solidFill>
          <a:ln>
            <a:noFill/>
          </a:ln>
        </p:spPr>
        <p:style>
          <a:lnRef idx="0"/>
          <a:fillRef idx="0"/>
          <a:effectRef idx="0"/>
          <a:fontRef idx="minor"/>
        </p:style>
        <p:txBody>
          <a:bodyPr wrap="none" lIns="90000" rIns="90000" tIns="46800" bIns="45000"/>
          <a:p>
            <a:pPr>
              <a:lnSpc>
                <a:spcPct val="100000"/>
              </a:lnSpc>
            </a:pPr>
            <a:r>
              <a:rPr b="1" lang="en-US" sz="1400" spc="-1" strike="noStrike">
                <a:solidFill>
                  <a:srgbClr val="000000"/>
                </a:solidFill>
                <a:uFill>
                  <a:solidFill>
                    <a:srgbClr val="ffffff"/>
                  </a:solidFill>
                </a:uFill>
                <a:latin typeface="Calibri"/>
              </a:rPr>
              <a:t>Practical Implementation</a:t>
            </a:r>
            <a:endParaRPr b="0" lang="en-US" sz="1800" spc="-1" strike="noStrike">
              <a:solidFill>
                <a:srgbClr val="000000"/>
              </a:solidFill>
              <a:uFill>
                <a:solidFill>
                  <a:srgbClr val="ffffff"/>
                </a:solidFill>
              </a:uFill>
              <a:latin typeface="Arial"/>
            </a:endParaRPr>
          </a:p>
        </p:txBody>
      </p:sp>
      <p:sp>
        <p:nvSpPr>
          <p:cNvPr id="98" name="CustomShape 12"/>
          <p:cNvSpPr/>
          <p:nvPr/>
        </p:nvSpPr>
        <p:spPr>
          <a:xfrm>
            <a:off x="251640" y="5019480"/>
            <a:ext cx="1575720" cy="1295640"/>
          </a:xfrm>
          <a:prstGeom prst="rect">
            <a:avLst/>
          </a:prstGeom>
          <a:solidFill>
            <a:schemeClr val="bg1">
              <a:lumMod val="65000"/>
            </a:schemeClr>
          </a:solidFill>
          <a:ln>
            <a:solidFill>
              <a:schemeClr val="bg1"/>
            </a:solidFill>
          </a:ln>
        </p:spPr>
        <p:style>
          <a:lnRef idx="0"/>
          <a:fillRef idx="0"/>
          <a:effectRef idx="0"/>
          <a:fontRef idx="minor"/>
        </p:style>
        <p:txBody>
          <a:bodyPr tIns="46800" anchor="ctr"/>
          <a:p>
            <a:pPr algn="ctr">
              <a:lnSpc>
                <a:spcPct val="100000"/>
              </a:lnSpc>
            </a:pPr>
            <a:r>
              <a:rPr b="1" lang="en-US" sz="1400" spc="-1" strike="noStrike">
                <a:solidFill>
                  <a:srgbClr val="ffffff"/>
                </a:solidFill>
                <a:uFill>
                  <a:solidFill>
                    <a:srgbClr val="ffffff"/>
                  </a:solidFill>
                </a:uFill>
                <a:latin typeface="Calibri"/>
              </a:rPr>
              <a:t>Making Robot</a:t>
            </a:r>
            <a:endParaRPr b="0" lang="en-US" sz="1600" spc="-1" strike="noStrike">
              <a:solidFill>
                <a:srgbClr val="000000"/>
              </a:solidFill>
              <a:uFill>
                <a:solidFill>
                  <a:srgbClr val="ffffff"/>
                </a:solidFill>
              </a:uFill>
              <a:latin typeface="Arial"/>
            </a:endParaRPr>
          </a:p>
          <a:p>
            <a:pPr algn="ctr">
              <a:lnSpc>
                <a:spcPct val="100000"/>
              </a:lnSpc>
            </a:pPr>
            <a:r>
              <a:rPr b="1" lang="en-US" sz="1400" spc="-1" strike="noStrike">
                <a:solidFill>
                  <a:srgbClr val="ffffff"/>
                </a:solidFill>
                <a:uFill>
                  <a:solidFill>
                    <a:srgbClr val="ffffff"/>
                  </a:solidFill>
                </a:uFill>
                <a:latin typeface="Calibri"/>
              </a:rPr>
              <a:t>what the simulator does</a:t>
            </a:r>
            <a:endParaRPr b="0" lang="en-US" sz="1600" spc="-1" strike="noStrike">
              <a:solidFill>
                <a:srgbClr val="000000"/>
              </a:solidFill>
              <a:uFill>
                <a:solidFill>
                  <a:srgbClr val="ffffff"/>
                </a:solidFill>
              </a:uFill>
              <a:latin typeface="Arial"/>
            </a:endParaRPr>
          </a:p>
        </p:txBody>
      </p:sp>
      <p:sp>
        <p:nvSpPr>
          <p:cNvPr id="99" name="CustomShape 13"/>
          <p:cNvSpPr/>
          <p:nvPr/>
        </p:nvSpPr>
        <p:spPr>
          <a:xfrm>
            <a:off x="1907640" y="2133000"/>
            <a:ext cx="431640" cy="791640"/>
          </a:xfrm>
          <a:prstGeom prst="chevron">
            <a:avLst>
              <a:gd name="adj" fmla="val 50000"/>
            </a:avLst>
          </a:prstGeom>
          <a:ln>
            <a:noFill/>
          </a:ln>
          <a:effectLst>
            <a:reflection algn="bl" dir="5400000" dist="101600" endPos="15000" rotWithShape="0" stA="40000" sy="-100000"/>
          </a:effectLst>
        </p:spPr>
        <p:style>
          <a:lnRef idx="2">
            <a:schemeClr val="accent1">
              <a:shade val="50000"/>
            </a:schemeClr>
          </a:lnRef>
          <a:fillRef idx="1">
            <a:schemeClr val="accent1"/>
          </a:fillRef>
          <a:effectRef idx="0">
            <a:schemeClr val="accent1"/>
          </a:effectRef>
          <a:fontRef idx="minor"/>
        </p:style>
      </p:sp>
      <p:sp>
        <p:nvSpPr>
          <p:cNvPr id="100" name="CustomShape 14"/>
          <p:cNvSpPr/>
          <p:nvPr/>
        </p:nvSpPr>
        <p:spPr>
          <a:xfrm>
            <a:off x="1907640" y="3688200"/>
            <a:ext cx="431640" cy="791640"/>
          </a:xfrm>
          <a:prstGeom prst="chevron">
            <a:avLst>
              <a:gd name="adj" fmla="val 50000"/>
            </a:avLst>
          </a:prstGeom>
          <a:ln>
            <a:noFill/>
          </a:ln>
          <a:effectLst>
            <a:reflection algn="bl" dir="5400000" dist="101600" endPos="15000" rotWithShape="0" stA="40000" sy="-100000"/>
          </a:effectLst>
        </p:spPr>
        <p:style>
          <a:lnRef idx="2">
            <a:schemeClr val="accent1">
              <a:shade val="50000"/>
            </a:schemeClr>
          </a:lnRef>
          <a:fillRef idx="1">
            <a:schemeClr val="accent1"/>
          </a:fillRef>
          <a:effectRef idx="0">
            <a:schemeClr val="accent1"/>
          </a:effectRef>
          <a:fontRef idx="minor"/>
        </p:style>
      </p:sp>
      <p:sp>
        <p:nvSpPr>
          <p:cNvPr id="101" name="CustomShape 15"/>
          <p:cNvSpPr/>
          <p:nvPr/>
        </p:nvSpPr>
        <p:spPr>
          <a:xfrm>
            <a:off x="1907640" y="5271480"/>
            <a:ext cx="431640" cy="791640"/>
          </a:xfrm>
          <a:prstGeom prst="chevron">
            <a:avLst>
              <a:gd name="adj" fmla="val 50000"/>
            </a:avLst>
          </a:prstGeom>
          <a:ln>
            <a:noFill/>
          </a:ln>
          <a:effectLst>
            <a:reflection algn="bl" dir="5400000" dist="101600" endPos="15000" rotWithShape="0" stA="40000" sy="-100000"/>
          </a:effectLst>
        </p:spPr>
        <p:style>
          <a:lnRef idx="2">
            <a:schemeClr val="accent1">
              <a:shade val="50000"/>
            </a:schemeClr>
          </a:lnRef>
          <a:fillRef idx="1">
            <a:schemeClr val="accent1"/>
          </a:fillRef>
          <a:effectRef idx="0">
            <a:schemeClr val="accent1"/>
          </a:effectRef>
          <a:fontRef idx="minor"/>
        </p:style>
      </p:sp>
      <p:sp>
        <p:nvSpPr>
          <p:cNvPr id="102" name="Line 16"/>
          <p:cNvSpPr/>
          <p:nvPr/>
        </p:nvSpPr>
        <p:spPr>
          <a:xfrm>
            <a:off x="251280" y="3306600"/>
            <a:ext cx="8641080" cy="360"/>
          </a:xfrm>
          <a:prstGeom prst="line">
            <a:avLst/>
          </a:prstGeom>
          <a:ln w="6480">
            <a:solidFill>
              <a:srgbClr val="4a7ebb"/>
            </a:solidFill>
            <a:round/>
          </a:ln>
        </p:spPr>
        <p:style>
          <a:lnRef idx="1">
            <a:schemeClr val="accent1"/>
          </a:lnRef>
          <a:fillRef idx="0">
            <a:schemeClr val="accent1"/>
          </a:fillRef>
          <a:effectRef idx="0">
            <a:schemeClr val="accent1"/>
          </a:effectRef>
          <a:fontRef idx="minor"/>
        </p:style>
      </p:sp>
      <p:sp>
        <p:nvSpPr>
          <p:cNvPr id="103" name="Line 17"/>
          <p:cNvSpPr/>
          <p:nvPr/>
        </p:nvSpPr>
        <p:spPr>
          <a:xfrm>
            <a:off x="251280" y="4893840"/>
            <a:ext cx="8641080" cy="360"/>
          </a:xfrm>
          <a:prstGeom prst="line">
            <a:avLst/>
          </a:prstGeom>
          <a:ln w="6480">
            <a:solidFill>
              <a:srgbClr val="4a7ebb"/>
            </a:solidFill>
            <a:round/>
          </a:ln>
        </p:spPr>
        <p:style>
          <a:lnRef idx="1">
            <a:schemeClr val="accent1"/>
          </a:lnRef>
          <a:fillRef idx="0">
            <a:schemeClr val="accent1"/>
          </a:fillRef>
          <a:effectRef idx="0">
            <a:schemeClr val="accent1"/>
          </a:effectRef>
          <a:fontRef idx="minor"/>
        </p:style>
      </p:sp>
      <p:sp>
        <p:nvSpPr>
          <p:cNvPr id="104" name="Line 18"/>
          <p:cNvSpPr/>
          <p:nvPr/>
        </p:nvSpPr>
        <p:spPr>
          <a:xfrm>
            <a:off x="251280" y="1733400"/>
            <a:ext cx="8626680" cy="360"/>
          </a:xfrm>
          <a:prstGeom prst="line">
            <a:avLst/>
          </a:prstGeom>
          <a:ln w="6480">
            <a:solidFill>
              <a:srgbClr val="4a7ebb"/>
            </a:solidFill>
            <a:round/>
          </a:ln>
        </p:spPr>
        <p:style>
          <a:lnRef idx="1">
            <a:schemeClr val="accent1"/>
          </a:lnRef>
          <a:fillRef idx="0">
            <a:schemeClr val="accent1"/>
          </a:fillRef>
          <a:effectRef idx="0">
            <a:schemeClr val="accent1"/>
          </a:effectRef>
          <a:fontRef idx="minor"/>
        </p:style>
      </p:sp>
      <p:sp>
        <p:nvSpPr>
          <p:cNvPr id="105" name="CustomShape 19"/>
          <p:cNvSpPr/>
          <p:nvPr/>
        </p:nvSpPr>
        <p:spPr>
          <a:xfrm>
            <a:off x="251640" y="1278360"/>
            <a:ext cx="1575720" cy="327240"/>
          </a:xfrm>
          <a:prstGeom prst="rect">
            <a:avLst/>
          </a:prstGeom>
          <a:solidFill>
            <a:schemeClr val="bg1">
              <a:lumMod val="65000"/>
            </a:schemeClr>
          </a:solidFill>
          <a:ln>
            <a:solidFill>
              <a:schemeClr val="bg1"/>
            </a:solidFill>
          </a:ln>
        </p:spPr>
        <p:style>
          <a:lnRef idx="0"/>
          <a:fillRef idx="0"/>
          <a:effectRef idx="0"/>
          <a:fontRef idx="minor"/>
        </p:style>
        <p:txBody>
          <a:bodyPr tIns="46800" anchor="ctr"/>
          <a:p>
            <a:pPr algn="ctr">
              <a:lnSpc>
                <a:spcPct val="100000"/>
              </a:lnSpc>
            </a:pPr>
            <a:r>
              <a:rPr b="1" lang="en-US" sz="1400" spc="-1" strike="noStrike">
                <a:solidFill>
                  <a:srgbClr val="ffffff"/>
                </a:solidFill>
                <a:uFill>
                  <a:solidFill>
                    <a:srgbClr val="ffffff"/>
                  </a:solidFill>
                </a:uFill>
                <a:latin typeface="Calibri"/>
              </a:rPr>
              <a:t>Subgoal</a:t>
            </a:r>
            <a:endParaRPr b="0" lang="en-US" sz="1600" spc="-1" strike="noStrike">
              <a:solidFill>
                <a:srgbClr val="000000"/>
              </a:solidFill>
              <a:uFill>
                <a:solidFill>
                  <a:srgbClr val="ffffff"/>
                </a:solidFill>
              </a:uFill>
              <a:latin typeface="Arial"/>
            </a:endParaRPr>
          </a:p>
        </p:txBody>
      </p:sp>
      <p:sp>
        <p:nvSpPr>
          <p:cNvPr id="106" name="CustomShape 20"/>
          <p:cNvSpPr/>
          <p:nvPr/>
        </p:nvSpPr>
        <p:spPr>
          <a:xfrm>
            <a:off x="2397240" y="1278360"/>
            <a:ext cx="5054760" cy="327240"/>
          </a:xfrm>
          <a:prstGeom prst="rect">
            <a:avLst/>
          </a:prstGeom>
          <a:solidFill>
            <a:schemeClr val="bg1">
              <a:lumMod val="65000"/>
            </a:schemeClr>
          </a:solidFill>
          <a:ln>
            <a:solidFill>
              <a:schemeClr val="bg1"/>
            </a:solidFill>
          </a:ln>
        </p:spPr>
        <p:style>
          <a:lnRef idx="0"/>
          <a:fillRef idx="0"/>
          <a:effectRef idx="0"/>
          <a:fontRef idx="minor"/>
        </p:style>
        <p:txBody>
          <a:bodyPr tIns="46800" anchor="ctr"/>
          <a:p>
            <a:pPr algn="ctr">
              <a:lnSpc>
                <a:spcPct val="100000"/>
              </a:lnSpc>
            </a:pPr>
            <a:r>
              <a:rPr b="1" lang="en-US" sz="1400" spc="-1" strike="noStrike">
                <a:solidFill>
                  <a:srgbClr val="ffffff"/>
                </a:solidFill>
                <a:uFill>
                  <a:solidFill>
                    <a:srgbClr val="ffffff"/>
                  </a:solidFill>
                </a:uFill>
                <a:latin typeface="Calibri"/>
              </a:rPr>
              <a:t>Tasks and Steps</a:t>
            </a:r>
            <a:endParaRPr b="0" lang="en-US" sz="1600" spc="-1" strike="noStrike">
              <a:solidFill>
                <a:srgbClr val="000000"/>
              </a:solidFill>
              <a:uFill>
                <a:solidFill>
                  <a:srgbClr val="ffffff"/>
                </a:solidFill>
              </a:uFill>
              <a:latin typeface="Arial"/>
            </a:endParaRPr>
          </a:p>
        </p:txBody>
      </p:sp>
      <p:sp>
        <p:nvSpPr>
          <p:cNvPr id="107" name="Line 21"/>
          <p:cNvSpPr/>
          <p:nvPr/>
        </p:nvSpPr>
        <p:spPr>
          <a:xfrm flipV="1">
            <a:off x="2125440" y="1292400"/>
            <a:ext cx="360" cy="5016600"/>
          </a:xfrm>
          <a:prstGeom prst="line">
            <a:avLst/>
          </a:prstGeom>
          <a:ln cap="rnd">
            <a:solidFill>
              <a:srgbClr val="4a7ebb"/>
            </a:solidFill>
            <a:custDash>
              <a:ds d="400000" sp="100000"/>
            </a:custDash>
            <a:round/>
          </a:ln>
        </p:spPr>
        <p:style>
          <a:lnRef idx="1">
            <a:schemeClr val="accent1"/>
          </a:lnRef>
          <a:fillRef idx="0">
            <a:schemeClr val="accent1"/>
          </a:fillRef>
          <a:effectRef idx="0">
            <a:schemeClr val="accent1"/>
          </a:effectRef>
          <a:fontRef idx="minor"/>
        </p:style>
      </p:sp>
      <p:sp>
        <p:nvSpPr>
          <p:cNvPr id="108" name="CustomShape 22"/>
          <p:cNvSpPr/>
          <p:nvPr/>
        </p:nvSpPr>
        <p:spPr>
          <a:xfrm>
            <a:off x="7740360" y="3933000"/>
            <a:ext cx="431640" cy="215640"/>
          </a:xfrm>
          <a:prstGeom prst="flowChartProcess">
            <a:avLst/>
          </a:prstGeom>
          <a:ln>
            <a:noFill/>
          </a:ln>
        </p:spPr>
        <p:style>
          <a:lnRef idx="2">
            <a:schemeClr val="accent1">
              <a:shade val="50000"/>
            </a:schemeClr>
          </a:lnRef>
          <a:fillRef idx="1">
            <a:schemeClr val="accent1"/>
          </a:fillRef>
          <a:effectRef idx="0">
            <a:schemeClr val="accent1"/>
          </a:effectRef>
          <a:fontRef idx="minor"/>
        </p:style>
      </p:sp>
      <p:sp>
        <p:nvSpPr>
          <p:cNvPr id="109" name="CustomShape 23"/>
          <p:cNvSpPr/>
          <p:nvPr/>
        </p:nvSpPr>
        <p:spPr>
          <a:xfrm>
            <a:off x="8398440" y="3933000"/>
            <a:ext cx="431640" cy="215640"/>
          </a:xfrm>
          <a:prstGeom prst="flowChartProcess">
            <a:avLst/>
          </a:prstGeom>
          <a:ln>
            <a:noFill/>
          </a:ln>
        </p:spPr>
        <p:style>
          <a:lnRef idx="2">
            <a:schemeClr val="accent1">
              <a:shade val="50000"/>
            </a:schemeClr>
          </a:lnRef>
          <a:fillRef idx="1">
            <a:schemeClr val="accent1"/>
          </a:fillRef>
          <a:effectRef idx="0">
            <a:schemeClr val="accent1"/>
          </a:effectRef>
          <a:fontRef idx="minor"/>
        </p:style>
      </p:sp>
      <p:sp>
        <p:nvSpPr>
          <p:cNvPr id="110" name="CustomShape 24"/>
          <p:cNvSpPr/>
          <p:nvPr/>
        </p:nvSpPr>
        <p:spPr>
          <a:xfrm flipH="1" flipV="1" rot="5400000">
            <a:off x="8285040" y="3603960"/>
            <a:ext cx="12240" cy="657720"/>
          </a:xfrm>
          <a:prstGeom prst="bentConnector3">
            <a:avLst>
              <a:gd name="adj1" fmla="val 1800000"/>
            </a:avLst>
          </a:pr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111" name="CustomShape 25"/>
          <p:cNvSpPr/>
          <p:nvPr/>
        </p:nvSpPr>
        <p:spPr>
          <a:xfrm rot="5400000">
            <a:off x="8285760" y="3819960"/>
            <a:ext cx="12240" cy="657720"/>
          </a:xfrm>
          <a:prstGeom prst="bentConnector3">
            <a:avLst>
              <a:gd name="adj1" fmla="val 1800000"/>
            </a:avLst>
          </a:pr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112" name="CustomShape 26"/>
          <p:cNvSpPr/>
          <p:nvPr/>
        </p:nvSpPr>
        <p:spPr>
          <a:xfrm flipH="1">
            <a:off x="8171640" y="4041000"/>
            <a:ext cx="225720" cy="36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113" name="CustomShape 27"/>
          <p:cNvSpPr/>
          <p:nvPr/>
        </p:nvSpPr>
        <p:spPr>
          <a:xfrm>
            <a:off x="7610400" y="3411360"/>
            <a:ext cx="1281600" cy="1342440"/>
          </a:xfrm>
          <a:prstGeom prst="rect">
            <a:avLst/>
          </a:prstGeom>
          <a:noFill/>
          <a:ln w="9360">
            <a:solidFill>
              <a:schemeClr val="bg1">
                <a:lumMod val="65000"/>
              </a:schemeClr>
            </a:solidFill>
            <a:round/>
          </a:ln>
        </p:spPr>
        <p:style>
          <a:lnRef idx="0"/>
          <a:fillRef idx="0"/>
          <a:effectRef idx="0"/>
          <a:fontRef idx="minor"/>
        </p:style>
      </p:sp>
      <p:sp>
        <p:nvSpPr>
          <p:cNvPr id="114" name="CustomShape 28"/>
          <p:cNvSpPr/>
          <p:nvPr/>
        </p:nvSpPr>
        <p:spPr>
          <a:xfrm rot="5400000">
            <a:off x="8676720" y="5301360"/>
            <a:ext cx="143640" cy="1436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p:style>
      </p:sp>
      <p:sp>
        <p:nvSpPr>
          <p:cNvPr id="115" name="CustomShape 29"/>
          <p:cNvSpPr/>
          <p:nvPr/>
        </p:nvSpPr>
        <p:spPr>
          <a:xfrm rot="5400000">
            <a:off x="7740720" y="5301360"/>
            <a:ext cx="143640" cy="14364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p:style>
      </p:sp>
      <p:pic>
        <p:nvPicPr>
          <p:cNvPr id="116" name="Grafik 3079" descr=""/>
          <p:cNvPicPr/>
          <p:nvPr/>
        </p:nvPicPr>
        <p:blipFill>
          <a:blip r:embed="rId1"/>
          <a:stretch/>
        </p:blipFill>
        <p:spPr>
          <a:xfrm>
            <a:off x="7666200" y="2108880"/>
            <a:ext cx="1177920" cy="883440"/>
          </a:xfrm>
          <a:prstGeom prst="rect">
            <a:avLst/>
          </a:prstGeom>
          <a:ln>
            <a:noFill/>
          </a:ln>
        </p:spPr>
      </p:pic>
      <p:sp>
        <p:nvSpPr>
          <p:cNvPr id="117" name="CustomShape 30"/>
          <p:cNvSpPr/>
          <p:nvPr/>
        </p:nvSpPr>
        <p:spPr>
          <a:xfrm>
            <a:off x="8071560" y="3857040"/>
            <a:ext cx="431640" cy="166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500" spc="-1" strike="noStrike">
                <a:solidFill>
                  <a:srgbClr val="000000"/>
                </a:solidFill>
                <a:uFill>
                  <a:solidFill>
                    <a:srgbClr val="ffffff"/>
                  </a:solidFill>
                </a:uFill>
                <a:latin typeface="Calibri"/>
              </a:rPr>
              <a:t>Reward</a:t>
            </a:r>
            <a:endParaRPr b="0" lang="en-US" sz="1800" spc="-1" strike="noStrike">
              <a:solidFill>
                <a:srgbClr val="000000"/>
              </a:solidFill>
              <a:uFill>
                <a:solidFill>
                  <a:srgbClr val="ffffff"/>
                </a:solidFill>
              </a:uFill>
              <a:latin typeface="Arial"/>
            </a:endParaRPr>
          </a:p>
        </p:txBody>
      </p:sp>
      <p:sp>
        <p:nvSpPr>
          <p:cNvPr id="118" name="CustomShape 31"/>
          <p:cNvSpPr/>
          <p:nvPr/>
        </p:nvSpPr>
        <p:spPr>
          <a:xfrm>
            <a:off x="8071560" y="3551760"/>
            <a:ext cx="431640" cy="166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500" spc="-1" strike="noStrike">
                <a:solidFill>
                  <a:srgbClr val="000000"/>
                </a:solidFill>
                <a:uFill>
                  <a:solidFill>
                    <a:srgbClr val="ffffff"/>
                  </a:solidFill>
                </a:uFill>
                <a:latin typeface="Calibri"/>
              </a:rPr>
              <a:t>Action</a:t>
            </a:r>
            <a:endParaRPr b="0" lang="en-US" sz="1800" spc="-1" strike="noStrike">
              <a:solidFill>
                <a:srgbClr val="000000"/>
              </a:solidFill>
              <a:uFill>
                <a:solidFill>
                  <a:srgbClr val="ffffff"/>
                </a:solidFill>
              </a:uFill>
              <a:latin typeface="Arial"/>
            </a:endParaRPr>
          </a:p>
        </p:txBody>
      </p:sp>
      <p:sp>
        <p:nvSpPr>
          <p:cNvPr id="119" name="CustomShape 32"/>
          <p:cNvSpPr/>
          <p:nvPr/>
        </p:nvSpPr>
        <p:spPr>
          <a:xfrm>
            <a:off x="8071560" y="4391280"/>
            <a:ext cx="431640" cy="166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500" spc="-1" strike="noStrike">
                <a:solidFill>
                  <a:srgbClr val="000000"/>
                </a:solidFill>
                <a:uFill>
                  <a:solidFill>
                    <a:srgbClr val="ffffff"/>
                  </a:solidFill>
                </a:uFill>
                <a:latin typeface="Calibri"/>
              </a:rPr>
              <a:t>State</a:t>
            </a:r>
            <a:endParaRPr b="0" lang="en-US" sz="1800" spc="-1" strike="noStrike">
              <a:solidFill>
                <a:srgbClr val="000000"/>
              </a:solidFill>
              <a:uFill>
                <a:solidFill>
                  <a:srgbClr val="ffffff"/>
                </a:solidFill>
              </a:uFill>
              <a:latin typeface="Arial"/>
            </a:endParaRPr>
          </a:p>
        </p:txBody>
      </p:sp>
      <p:sp>
        <p:nvSpPr>
          <p:cNvPr id="120" name="Line 33"/>
          <p:cNvSpPr/>
          <p:nvPr/>
        </p:nvSpPr>
        <p:spPr>
          <a:xfrm flipV="1">
            <a:off x="7535520" y="1292400"/>
            <a:ext cx="360" cy="5016600"/>
          </a:xfrm>
          <a:prstGeom prst="line">
            <a:avLst/>
          </a:prstGeom>
          <a:ln cap="rnd">
            <a:solidFill>
              <a:srgbClr val="4a7ebb"/>
            </a:solidFill>
            <a:custDash>
              <a:ds d="400000" sp="100000"/>
            </a:custDash>
            <a:round/>
          </a:ln>
        </p:spPr>
        <p:style>
          <a:lnRef idx="1">
            <a:schemeClr val="accent1"/>
          </a:lnRef>
          <a:fillRef idx="0">
            <a:schemeClr val="accent1"/>
          </a:fillRef>
          <a:effectRef idx="0">
            <a:schemeClr val="accent1"/>
          </a:effectRef>
          <a:fontRef idx="minor"/>
        </p:style>
      </p:sp>
      <p:sp>
        <p:nvSpPr>
          <p:cNvPr id="121" name="TextShape 34"/>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122" name="TextShape 35"/>
          <p:cNvSpPr txBox="1"/>
          <p:nvPr/>
        </p:nvSpPr>
        <p:spPr>
          <a:xfrm>
            <a:off x="8460360" y="6485400"/>
            <a:ext cx="431640" cy="364680"/>
          </a:xfrm>
          <a:prstGeom prst="rect">
            <a:avLst/>
          </a:prstGeom>
          <a:noFill/>
          <a:ln>
            <a:noFill/>
          </a:ln>
        </p:spPr>
        <p:txBody>
          <a:bodyPr anchor="ctr"/>
          <a:p>
            <a:pPr algn="r">
              <a:lnSpc>
                <a:spcPct val="100000"/>
              </a:lnSpc>
            </a:pPr>
            <a:fld id="{41FB6C5B-4932-4082-B1F1-F8E844AF258B}"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123" name="Picture 4" descr=""/>
          <p:cNvPicPr/>
          <p:nvPr/>
        </p:nvPicPr>
        <p:blipFill>
          <a:blip r:embed="rId2"/>
          <a:stretch/>
        </p:blipFill>
        <p:spPr>
          <a:xfrm>
            <a:off x="7956360" y="5410080"/>
            <a:ext cx="610920" cy="610920"/>
          </a:xfrm>
          <a:prstGeom prst="rect">
            <a:avLst/>
          </a:prstGeom>
          <a:ln>
            <a:noFill/>
          </a:ln>
        </p:spPr>
      </p:pic>
      <p:pic>
        <p:nvPicPr>
          <p:cNvPr id="124" name="" descr=""/>
          <p:cNvPicPr/>
          <p:nvPr/>
        </p:nvPicPr>
        <p:blipFill>
          <a:blip r:embed="rId3"/>
          <a:stretch/>
        </p:blipFill>
        <p:spPr>
          <a:xfrm>
            <a:off x="360" y="0"/>
            <a:ext cx="360" cy="3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251640" y="116640"/>
            <a:ext cx="7056360" cy="705600"/>
          </a:xfrm>
          <a:prstGeom prst="rect">
            <a:avLst/>
          </a:prstGeom>
          <a:noFill/>
          <a:ln>
            <a:noFill/>
          </a:ln>
        </p:spPr>
        <p:txBody>
          <a:bodyPr anchor="ctr"/>
          <a:p>
            <a:pPr>
              <a:lnSpc>
                <a:spcPct val="100000"/>
              </a:lnSpc>
            </a:pPr>
            <a:r>
              <a:rPr b="1" lang="de-DE" sz="2400" spc="-1" strike="noStrike">
                <a:solidFill>
                  <a:srgbClr val="4f81bd"/>
                </a:solidFill>
                <a:uFill>
                  <a:solidFill>
                    <a:srgbClr val="ffffff"/>
                  </a:solidFill>
                </a:uFill>
                <a:latin typeface="Calibri"/>
              </a:rPr>
              <a:t>Content</a:t>
            </a:r>
            <a:endParaRPr b="0" lang="de-DE" sz="1800" spc="-1" strike="noStrike">
              <a:solidFill>
                <a:srgbClr val="000000"/>
              </a:solidFill>
              <a:uFill>
                <a:solidFill>
                  <a:srgbClr val="ffffff"/>
                </a:solidFill>
              </a:uFill>
              <a:latin typeface="Calibri"/>
            </a:endParaRPr>
          </a:p>
        </p:txBody>
      </p:sp>
      <p:sp>
        <p:nvSpPr>
          <p:cNvPr id="126" name="CustomShape 2"/>
          <p:cNvSpPr/>
          <p:nvPr/>
        </p:nvSpPr>
        <p:spPr>
          <a:xfrm>
            <a:off x="1450800" y="2777040"/>
            <a:ext cx="1081800" cy="2235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7" name="CustomShape 3"/>
          <p:cNvSpPr/>
          <p:nvPr/>
        </p:nvSpPr>
        <p:spPr>
          <a:xfrm>
            <a:off x="1907640" y="3030840"/>
            <a:ext cx="5616360" cy="431640"/>
          </a:xfrm>
          <a:prstGeom prst="rect">
            <a:avLst/>
          </a:prstGeom>
          <a:solidFill>
            <a:schemeClr val="bg1"/>
          </a:solidFill>
          <a:ln w="648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a6a6a6"/>
                </a:solidFill>
                <a:uFill>
                  <a:solidFill>
                    <a:srgbClr val="ffffff"/>
                  </a:solidFill>
                </a:uFill>
                <a:latin typeface="Calibri"/>
              </a:rPr>
              <a:t>Introduction and Motivation</a:t>
            </a:r>
            <a:endParaRPr b="0" lang="en-US" sz="1800" spc="-1" strike="noStrike">
              <a:solidFill>
                <a:srgbClr val="000000"/>
              </a:solidFill>
              <a:uFill>
                <a:solidFill>
                  <a:srgbClr val="ffffff"/>
                </a:solidFill>
              </a:uFill>
              <a:latin typeface="Arial"/>
            </a:endParaRPr>
          </a:p>
        </p:txBody>
      </p:sp>
      <p:sp>
        <p:nvSpPr>
          <p:cNvPr id="128" name="CustomShape 4"/>
          <p:cNvSpPr/>
          <p:nvPr/>
        </p:nvSpPr>
        <p:spPr>
          <a:xfrm>
            <a:off x="1907640" y="3678840"/>
            <a:ext cx="5616360" cy="431640"/>
          </a:xfrm>
          <a:prstGeom prst="rect">
            <a:avLst/>
          </a:prstGeom>
          <a:solidFill>
            <a:schemeClr val="bg1"/>
          </a:solidFill>
          <a:ln w="648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a6a6a6"/>
                </a:solidFill>
                <a:uFill>
                  <a:solidFill>
                    <a:srgbClr val="ffffff"/>
                  </a:solidFill>
                </a:uFill>
                <a:latin typeface="Calibri"/>
              </a:rPr>
              <a:t>Goals and Steps</a:t>
            </a:r>
            <a:endParaRPr b="0" lang="en-US" sz="1800" spc="-1" strike="noStrike">
              <a:solidFill>
                <a:srgbClr val="000000"/>
              </a:solidFill>
              <a:uFill>
                <a:solidFill>
                  <a:srgbClr val="ffffff"/>
                </a:solidFill>
              </a:uFill>
              <a:latin typeface="Arial"/>
            </a:endParaRPr>
          </a:p>
        </p:txBody>
      </p:sp>
      <p:sp>
        <p:nvSpPr>
          <p:cNvPr id="129" name="CustomShape 5"/>
          <p:cNvSpPr/>
          <p:nvPr/>
        </p:nvSpPr>
        <p:spPr>
          <a:xfrm>
            <a:off x="1907640" y="4326840"/>
            <a:ext cx="5616360" cy="431640"/>
          </a:xfrm>
          <a:prstGeom prst="rect">
            <a:avLst/>
          </a:prstGeom>
          <a:solidFill>
            <a:schemeClr val="bg1">
              <a:lumMod val="65000"/>
            </a:schemeClr>
          </a:solidFill>
          <a:ln w="648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ffffff"/>
                </a:solidFill>
                <a:uFill>
                  <a:solidFill>
                    <a:srgbClr val="ffffff"/>
                  </a:solidFill>
                </a:uFill>
                <a:latin typeface="Calibri"/>
              </a:rPr>
              <a:t>Project Plan and Distribution of Workload</a:t>
            </a:r>
            <a:endParaRPr b="0" lang="en-US" sz="1800" spc="-1" strike="noStrike">
              <a:solidFill>
                <a:srgbClr val="000000"/>
              </a:solidFill>
              <a:uFill>
                <a:solidFill>
                  <a:srgbClr val="ffffff"/>
                </a:solidFill>
              </a:uFill>
              <a:latin typeface="Arial"/>
            </a:endParaRPr>
          </a:p>
        </p:txBody>
      </p:sp>
      <p:sp>
        <p:nvSpPr>
          <p:cNvPr id="130" name="TextShape 6"/>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131" name="TextShape 7"/>
          <p:cNvSpPr txBox="1"/>
          <p:nvPr/>
        </p:nvSpPr>
        <p:spPr>
          <a:xfrm>
            <a:off x="8460360" y="6485400"/>
            <a:ext cx="431640" cy="364680"/>
          </a:xfrm>
          <a:prstGeom prst="rect">
            <a:avLst/>
          </a:prstGeom>
          <a:noFill/>
          <a:ln>
            <a:noFill/>
          </a:ln>
        </p:spPr>
        <p:txBody>
          <a:bodyPr anchor="ctr"/>
          <a:p>
            <a:pPr algn="r">
              <a:lnSpc>
                <a:spcPct val="100000"/>
              </a:lnSpc>
            </a:pPr>
            <a:fld id="{28B8F5FD-2556-4A05-A352-3205C137B6D7}"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hidden="1"/>
          <p:cNvSpPr/>
          <p:nvPr/>
        </p:nvSpPr>
        <p:spPr>
          <a:xfrm>
            <a:off x="0" y="0"/>
            <a:ext cx="158400" cy="158400"/>
          </a:xfrm>
          <a:prstGeom prst="rect">
            <a:avLst/>
          </a:prstGeom>
          <a:solidFill>
            <a:schemeClr val="accent1"/>
          </a:solidFill>
          <a:ln>
            <a:round/>
          </a:ln>
        </p:spPr>
        <p:style>
          <a:lnRef idx="2">
            <a:schemeClr val="accent1">
              <a:shade val="50000"/>
            </a:schemeClr>
          </a:lnRef>
          <a:fillRef idx="1">
            <a:schemeClr val="accent1"/>
          </a:fillRef>
          <a:effectRef idx="0">
            <a:schemeClr val="accent1"/>
          </a:effectRef>
          <a:fontRef idx="minor"/>
        </p:style>
      </p:sp>
      <p:sp>
        <p:nvSpPr>
          <p:cNvPr id="133" name="TextShape 2"/>
          <p:cNvSpPr txBox="1"/>
          <p:nvPr/>
        </p:nvSpPr>
        <p:spPr>
          <a:xfrm>
            <a:off x="251640" y="116640"/>
            <a:ext cx="5710680" cy="705600"/>
          </a:xfrm>
          <a:prstGeom prst="rect">
            <a:avLst/>
          </a:prstGeom>
          <a:noFill/>
          <a:ln>
            <a:noFill/>
          </a:ln>
        </p:spPr>
        <p:txBody>
          <a:bodyPr anchor="ctr"/>
          <a:p>
            <a:pPr>
              <a:lnSpc>
                <a:spcPct val="100000"/>
              </a:lnSpc>
            </a:pPr>
            <a:r>
              <a:rPr b="1" lang="de-DE" sz="2400" spc="-1" strike="noStrike">
                <a:solidFill>
                  <a:srgbClr val="4f81bd"/>
                </a:solidFill>
                <a:uFill>
                  <a:solidFill>
                    <a:srgbClr val="ffffff"/>
                  </a:solidFill>
                </a:uFill>
                <a:latin typeface="Calibri"/>
              </a:rPr>
              <a:t>Project plan - visualized using a Gantt-Chart</a:t>
            </a:r>
            <a:endParaRPr b="0" lang="de-DE" sz="1800" spc="-1" strike="noStrike">
              <a:solidFill>
                <a:srgbClr val="000000"/>
              </a:solidFill>
              <a:uFill>
                <a:solidFill>
                  <a:srgbClr val="ffffff"/>
                </a:solidFill>
              </a:uFill>
              <a:latin typeface="Calibri"/>
            </a:endParaRPr>
          </a:p>
        </p:txBody>
      </p:sp>
      <p:sp>
        <p:nvSpPr>
          <p:cNvPr id="134" name="CustomShape 3"/>
          <p:cNvSpPr/>
          <p:nvPr/>
        </p:nvSpPr>
        <p:spPr>
          <a:xfrm>
            <a:off x="2658960" y="1484280"/>
            <a:ext cx="148536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5/15/17</a:t>
            </a:r>
            <a:endParaRPr b="0" lang="en-US" sz="3200" spc="-1" strike="noStrike">
              <a:solidFill>
                <a:srgbClr val="000000"/>
              </a:solidFill>
              <a:uFill>
                <a:solidFill>
                  <a:srgbClr val="ffffff"/>
                </a:solidFill>
              </a:uFill>
              <a:latin typeface="Arial"/>
            </a:endParaRPr>
          </a:p>
        </p:txBody>
      </p:sp>
      <p:sp>
        <p:nvSpPr>
          <p:cNvPr id="135" name="CustomShape 4"/>
          <p:cNvSpPr/>
          <p:nvPr/>
        </p:nvSpPr>
        <p:spPr>
          <a:xfrm>
            <a:off x="4145040" y="1484280"/>
            <a:ext cx="218880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5/15/17</a:t>
            </a:r>
            <a:endParaRPr b="0" lang="en-US" sz="3200" spc="-1" strike="noStrike">
              <a:solidFill>
                <a:srgbClr val="000000"/>
              </a:solidFill>
              <a:uFill>
                <a:solidFill>
                  <a:srgbClr val="ffffff"/>
                </a:solidFill>
              </a:uFill>
              <a:latin typeface="Arial"/>
            </a:endParaRPr>
          </a:p>
        </p:txBody>
      </p:sp>
      <p:sp>
        <p:nvSpPr>
          <p:cNvPr id="136" name="CustomShape 5"/>
          <p:cNvSpPr/>
          <p:nvPr/>
        </p:nvSpPr>
        <p:spPr>
          <a:xfrm>
            <a:off x="6334200" y="1484280"/>
            <a:ext cx="195552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5/15/17</a:t>
            </a:r>
            <a:endParaRPr b="0" lang="en-US" sz="3200" spc="-1" strike="noStrike">
              <a:solidFill>
                <a:srgbClr val="000000"/>
              </a:solidFill>
              <a:uFill>
                <a:solidFill>
                  <a:srgbClr val="ffffff"/>
                </a:solidFill>
              </a:uFill>
              <a:latin typeface="Arial"/>
            </a:endParaRPr>
          </a:p>
        </p:txBody>
      </p:sp>
      <p:sp>
        <p:nvSpPr>
          <p:cNvPr id="137" name="CustomShape 6"/>
          <p:cNvSpPr/>
          <p:nvPr/>
        </p:nvSpPr>
        <p:spPr>
          <a:xfrm>
            <a:off x="2669400" y="1744560"/>
            <a:ext cx="39024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19</a:t>
            </a:r>
            <a:endParaRPr b="0" lang="en-US" sz="3200" spc="-1" strike="noStrike">
              <a:solidFill>
                <a:srgbClr val="000000"/>
              </a:solidFill>
              <a:uFill>
                <a:solidFill>
                  <a:srgbClr val="ffffff"/>
                </a:solidFill>
              </a:uFill>
              <a:latin typeface="Arial"/>
            </a:endParaRPr>
          </a:p>
        </p:txBody>
      </p:sp>
      <p:sp>
        <p:nvSpPr>
          <p:cNvPr id="138" name="CustomShape 7"/>
          <p:cNvSpPr/>
          <p:nvPr/>
        </p:nvSpPr>
        <p:spPr>
          <a:xfrm>
            <a:off x="3049560" y="1744560"/>
            <a:ext cx="54720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20</a:t>
            </a:r>
            <a:endParaRPr b="0" lang="en-US" sz="3200" spc="-1" strike="noStrike">
              <a:solidFill>
                <a:srgbClr val="000000"/>
              </a:solidFill>
              <a:uFill>
                <a:solidFill>
                  <a:srgbClr val="ffffff"/>
                </a:solidFill>
              </a:uFill>
              <a:latin typeface="Arial"/>
            </a:endParaRPr>
          </a:p>
        </p:txBody>
      </p:sp>
      <p:sp>
        <p:nvSpPr>
          <p:cNvPr id="139" name="CustomShape 8"/>
          <p:cNvSpPr/>
          <p:nvPr/>
        </p:nvSpPr>
        <p:spPr>
          <a:xfrm>
            <a:off x="3597120" y="1744560"/>
            <a:ext cx="54720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21</a:t>
            </a:r>
            <a:endParaRPr b="0" lang="en-US" sz="3200" spc="-1" strike="noStrike">
              <a:solidFill>
                <a:srgbClr val="000000"/>
              </a:solidFill>
              <a:uFill>
                <a:solidFill>
                  <a:srgbClr val="ffffff"/>
                </a:solidFill>
              </a:uFill>
              <a:latin typeface="Arial"/>
            </a:endParaRPr>
          </a:p>
        </p:txBody>
      </p:sp>
      <p:sp>
        <p:nvSpPr>
          <p:cNvPr id="140" name="CustomShape 9"/>
          <p:cNvSpPr/>
          <p:nvPr/>
        </p:nvSpPr>
        <p:spPr>
          <a:xfrm>
            <a:off x="4145040" y="1744560"/>
            <a:ext cx="54720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5/15/17</a:t>
            </a:r>
            <a:endParaRPr b="0" lang="en-US" sz="3200" spc="-1" strike="noStrike">
              <a:solidFill>
                <a:srgbClr val="000000"/>
              </a:solidFill>
              <a:uFill>
                <a:solidFill>
                  <a:srgbClr val="ffffff"/>
                </a:solidFill>
              </a:uFill>
              <a:latin typeface="Arial"/>
            </a:endParaRPr>
          </a:p>
        </p:txBody>
      </p:sp>
      <p:sp>
        <p:nvSpPr>
          <p:cNvPr id="141" name="CustomShape 10"/>
          <p:cNvSpPr/>
          <p:nvPr/>
        </p:nvSpPr>
        <p:spPr>
          <a:xfrm>
            <a:off x="4692600" y="1744560"/>
            <a:ext cx="54720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5/15/17</a:t>
            </a:r>
            <a:endParaRPr b="0" lang="en-US" sz="3200" spc="-1" strike="noStrike">
              <a:solidFill>
                <a:srgbClr val="000000"/>
              </a:solidFill>
              <a:uFill>
                <a:solidFill>
                  <a:srgbClr val="ffffff"/>
                </a:solidFill>
              </a:uFill>
              <a:latin typeface="Arial"/>
            </a:endParaRPr>
          </a:p>
        </p:txBody>
      </p:sp>
      <p:sp>
        <p:nvSpPr>
          <p:cNvPr id="142" name="CustomShape 11"/>
          <p:cNvSpPr/>
          <p:nvPr/>
        </p:nvSpPr>
        <p:spPr>
          <a:xfrm>
            <a:off x="5240160" y="1744560"/>
            <a:ext cx="54720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5/15/17</a:t>
            </a:r>
            <a:endParaRPr b="0" lang="en-US" sz="3200" spc="-1" strike="noStrike">
              <a:solidFill>
                <a:srgbClr val="000000"/>
              </a:solidFill>
              <a:uFill>
                <a:solidFill>
                  <a:srgbClr val="ffffff"/>
                </a:solidFill>
              </a:uFill>
              <a:latin typeface="Arial"/>
            </a:endParaRPr>
          </a:p>
        </p:txBody>
      </p:sp>
      <p:sp>
        <p:nvSpPr>
          <p:cNvPr id="143" name="CustomShape 12"/>
          <p:cNvSpPr/>
          <p:nvPr/>
        </p:nvSpPr>
        <p:spPr>
          <a:xfrm>
            <a:off x="5788080" y="1744560"/>
            <a:ext cx="54576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5/15/17</a:t>
            </a:r>
            <a:endParaRPr b="0" lang="en-US" sz="3200" spc="-1" strike="noStrike">
              <a:solidFill>
                <a:srgbClr val="000000"/>
              </a:solidFill>
              <a:uFill>
                <a:solidFill>
                  <a:srgbClr val="ffffff"/>
                </a:solidFill>
              </a:uFill>
              <a:latin typeface="Arial"/>
            </a:endParaRPr>
          </a:p>
        </p:txBody>
      </p:sp>
      <p:sp>
        <p:nvSpPr>
          <p:cNvPr id="144" name="CustomShape 13"/>
          <p:cNvSpPr/>
          <p:nvPr/>
        </p:nvSpPr>
        <p:spPr>
          <a:xfrm>
            <a:off x="6334200" y="1744560"/>
            <a:ext cx="42408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5/15/17</a:t>
            </a:r>
            <a:endParaRPr b="0" lang="en-US" sz="3200" spc="-1" strike="noStrike">
              <a:solidFill>
                <a:srgbClr val="000000"/>
              </a:solidFill>
              <a:uFill>
                <a:solidFill>
                  <a:srgbClr val="ffffff"/>
                </a:solidFill>
              </a:uFill>
              <a:latin typeface="Arial"/>
            </a:endParaRPr>
          </a:p>
        </p:txBody>
      </p:sp>
      <p:sp>
        <p:nvSpPr>
          <p:cNvPr id="145" name="CustomShape 14"/>
          <p:cNvSpPr/>
          <p:nvPr/>
        </p:nvSpPr>
        <p:spPr>
          <a:xfrm>
            <a:off x="6755040" y="1744560"/>
            <a:ext cx="48456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5/15/17</a:t>
            </a:r>
            <a:endParaRPr b="0" lang="en-US" sz="3200" spc="-1" strike="noStrike">
              <a:solidFill>
                <a:srgbClr val="000000"/>
              </a:solidFill>
              <a:uFill>
                <a:solidFill>
                  <a:srgbClr val="ffffff"/>
                </a:solidFill>
              </a:uFill>
              <a:latin typeface="Arial"/>
            </a:endParaRPr>
          </a:p>
        </p:txBody>
      </p:sp>
      <p:sp>
        <p:nvSpPr>
          <p:cNvPr id="146" name="CustomShape 15"/>
          <p:cNvSpPr/>
          <p:nvPr/>
        </p:nvSpPr>
        <p:spPr>
          <a:xfrm>
            <a:off x="7239960" y="1744560"/>
            <a:ext cx="43920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5/15/17</a:t>
            </a:r>
            <a:endParaRPr b="0" lang="en-US" sz="3200" spc="-1" strike="noStrike">
              <a:solidFill>
                <a:srgbClr val="000000"/>
              </a:solidFill>
              <a:uFill>
                <a:solidFill>
                  <a:srgbClr val="ffffff"/>
                </a:solidFill>
              </a:uFill>
              <a:latin typeface="Arial"/>
            </a:endParaRPr>
          </a:p>
        </p:txBody>
      </p:sp>
      <p:sp>
        <p:nvSpPr>
          <p:cNvPr id="147" name="CustomShape 16"/>
          <p:cNvSpPr/>
          <p:nvPr/>
        </p:nvSpPr>
        <p:spPr>
          <a:xfrm>
            <a:off x="7679520" y="1743120"/>
            <a:ext cx="610200" cy="259920"/>
          </a:xfrm>
          <a:prstGeom prst="rect">
            <a:avLst/>
          </a:prstGeom>
          <a:solidFill>
            <a:schemeClr val="bg1"/>
          </a:solidFill>
          <a:ln w="9360">
            <a:solidFill>
              <a:schemeClr val="tx1"/>
            </a:solidFill>
            <a:round/>
          </a:ln>
        </p:spPr>
        <p:style>
          <a:lnRef idx="0"/>
          <a:fillRef idx="0"/>
          <a:effectRef idx="0"/>
          <a:fontRef idx="minor"/>
        </p:style>
        <p:txBody>
          <a:bodyPr wrap="none" lIns="0" rIns="0" tIns="23760" bIns="23760" anchor="ctr"/>
          <a:p>
            <a:pPr algn="ctr">
              <a:lnSpc>
                <a:spcPct val="100000"/>
              </a:lnSpc>
            </a:pPr>
            <a:r>
              <a:rPr b="1" lang="en-US" sz="1400" spc="-1" strike="noStrike">
                <a:solidFill>
                  <a:srgbClr val="000000"/>
                </a:solidFill>
                <a:uFill>
                  <a:solidFill>
                    <a:srgbClr val="ffffff"/>
                  </a:solidFill>
                </a:uFill>
                <a:latin typeface="Calibri"/>
              </a:rPr>
              <a:t>5/15/17</a:t>
            </a:r>
            <a:endParaRPr b="0" lang="en-US" sz="3200" spc="-1" strike="noStrike">
              <a:solidFill>
                <a:srgbClr val="000000"/>
              </a:solidFill>
              <a:uFill>
                <a:solidFill>
                  <a:srgbClr val="ffffff"/>
                </a:solidFill>
              </a:uFill>
              <a:latin typeface="Arial"/>
            </a:endParaRPr>
          </a:p>
        </p:txBody>
      </p:sp>
      <p:sp>
        <p:nvSpPr>
          <p:cNvPr id="148" name="Line 17"/>
          <p:cNvSpPr/>
          <p:nvPr/>
        </p:nvSpPr>
        <p:spPr>
          <a:xfrm>
            <a:off x="8891280" y="2004840"/>
            <a:ext cx="360" cy="42498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49" name="Line 18"/>
          <p:cNvSpPr/>
          <p:nvPr/>
        </p:nvSpPr>
        <p:spPr>
          <a:xfrm>
            <a:off x="3049560" y="2004840"/>
            <a:ext cx="360" cy="424980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50" name="Line 19"/>
          <p:cNvSpPr/>
          <p:nvPr/>
        </p:nvSpPr>
        <p:spPr>
          <a:xfrm>
            <a:off x="2658960" y="2004840"/>
            <a:ext cx="360" cy="42498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51" name="Line 20"/>
          <p:cNvSpPr/>
          <p:nvPr/>
        </p:nvSpPr>
        <p:spPr>
          <a:xfrm>
            <a:off x="6755040" y="2020680"/>
            <a:ext cx="360" cy="424980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52" name="Line 21"/>
          <p:cNvSpPr/>
          <p:nvPr/>
        </p:nvSpPr>
        <p:spPr>
          <a:xfrm>
            <a:off x="8289720" y="2004840"/>
            <a:ext cx="360" cy="42498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53" name="Line 22"/>
          <p:cNvSpPr/>
          <p:nvPr/>
        </p:nvSpPr>
        <p:spPr>
          <a:xfrm>
            <a:off x="7679160" y="2017080"/>
            <a:ext cx="360" cy="424980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54" name="Line 23"/>
          <p:cNvSpPr/>
          <p:nvPr/>
        </p:nvSpPr>
        <p:spPr>
          <a:xfrm>
            <a:off x="4144680" y="2004840"/>
            <a:ext cx="360" cy="424980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55" name="Line 24"/>
          <p:cNvSpPr/>
          <p:nvPr/>
        </p:nvSpPr>
        <p:spPr>
          <a:xfrm>
            <a:off x="4692600" y="2003400"/>
            <a:ext cx="360" cy="424944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56" name="Line 25"/>
          <p:cNvSpPr/>
          <p:nvPr/>
        </p:nvSpPr>
        <p:spPr>
          <a:xfrm>
            <a:off x="5787720" y="2004840"/>
            <a:ext cx="360" cy="424980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57" name="Line 26"/>
          <p:cNvSpPr/>
          <p:nvPr/>
        </p:nvSpPr>
        <p:spPr>
          <a:xfrm>
            <a:off x="5240160" y="2004840"/>
            <a:ext cx="360" cy="424980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58" name="Line 27"/>
          <p:cNvSpPr/>
          <p:nvPr/>
        </p:nvSpPr>
        <p:spPr>
          <a:xfrm>
            <a:off x="7239600" y="2003400"/>
            <a:ext cx="360" cy="424944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59" name="Line 28"/>
          <p:cNvSpPr/>
          <p:nvPr/>
        </p:nvSpPr>
        <p:spPr>
          <a:xfrm>
            <a:off x="6333840" y="2004840"/>
            <a:ext cx="360" cy="424980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60" name="Line 29"/>
          <p:cNvSpPr/>
          <p:nvPr/>
        </p:nvSpPr>
        <p:spPr>
          <a:xfrm>
            <a:off x="3597120" y="2004840"/>
            <a:ext cx="360" cy="424980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61" name="Line 30"/>
          <p:cNvSpPr/>
          <p:nvPr/>
        </p:nvSpPr>
        <p:spPr>
          <a:xfrm>
            <a:off x="718920" y="2004840"/>
            <a:ext cx="360" cy="42498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62" name="Line 31"/>
          <p:cNvSpPr/>
          <p:nvPr/>
        </p:nvSpPr>
        <p:spPr>
          <a:xfrm>
            <a:off x="718920" y="3385800"/>
            <a:ext cx="8172360" cy="36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63" name="Line 32"/>
          <p:cNvSpPr/>
          <p:nvPr/>
        </p:nvSpPr>
        <p:spPr>
          <a:xfrm>
            <a:off x="718920" y="4341600"/>
            <a:ext cx="8172360" cy="36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64" name="Line 33"/>
          <p:cNvSpPr/>
          <p:nvPr/>
        </p:nvSpPr>
        <p:spPr>
          <a:xfrm>
            <a:off x="718920" y="3066840"/>
            <a:ext cx="8172360" cy="360"/>
          </a:xfrm>
          <a:prstGeom prst="line">
            <a:avLst/>
          </a:prstGeom>
          <a:ln w="38160">
            <a:solidFill>
              <a:schemeClr val="tx1"/>
            </a:solidFill>
            <a:round/>
          </a:ln>
        </p:spPr>
        <p:style>
          <a:lnRef idx="1">
            <a:schemeClr val="accent1"/>
          </a:lnRef>
          <a:fillRef idx="0">
            <a:schemeClr val="accent1"/>
          </a:fillRef>
          <a:effectRef idx="0">
            <a:schemeClr val="accent1"/>
          </a:effectRef>
          <a:fontRef idx="minor"/>
        </p:style>
      </p:sp>
      <p:sp>
        <p:nvSpPr>
          <p:cNvPr id="165" name="Line 34"/>
          <p:cNvSpPr/>
          <p:nvPr/>
        </p:nvSpPr>
        <p:spPr>
          <a:xfrm>
            <a:off x="718920" y="2747880"/>
            <a:ext cx="8172360" cy="360"/>
          </a:xfrm>
          <a:prstGeom prst="line">
            <a:avLst/>
          </a:prstGeom>
          <a:ln w="19080">
            <a:solidFill>
              <a:schemeClr val="tx1"/>
            </a:solidFill>
            <a:round/>
          </a:ln>
        </p:spPr>
        <p:style>
          <a:lnRef idx="1">
            <a:schemeClr val="accent1"/>
          </a:lnRef>
          <a:fillRef idx="0">
            <a:schemeClr val="accent1"/>
          </a:fillRef>
          <a:effectRef idx="0">
            <a:schemeClr val="accent1"/>
          </a:effectRef>
          <a:fontRef idx="minor"/>
        </p:style>
      </p:sp>
      <p:sp>
        <p:nvSpPr>
          <p:cNvPr id="166" name="Line 35"/>
          <p:cNvSpPr/>
          <p:nvPr/>
        </p:nvSpPr>
        <p:spPr>
          <a:xfrm>
            <a:off x="718920" y="4979880"/>
            <a:ext cx="8172360" cy="36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67" name="Line 36"/>
          <p:cNvSpPr/>
          <p:nvPr/>
        </p:nvSpPr>
        <p:spPr>
          <a:xfrm>
            <a:off x="718920" y="5297400"/>
            <a:ext cx="8172360" cy="360"/>
          </a:xfrm>
          <a:prstGeom prst="line">
            <a:avLst/>
          </a:prstGeom>
          <a:ln w="38160">
            <a:solidFill>
              <a:schemeClr val="tx1"/>
            </a:solidFill>
            <a:round/>
          </a:ln>
        </p:spPr>
        <p:style>
          <a:lnRef idx="1">
            <a:schemeClr val="accent1"/>
          </a:lnRef>
          <a:fillRef idx="0">
            <a:schemeClr val="accent1"/>
          </a:fillRef>
          <a:effectRef idx="0">
            <a:schemeClr val="accent1"/>
          </a:effectRef>
          <a:fontRef idx="minor"/>
        </p:style>
      </p:sp>
      <p:sp>
        <p:nvSpPr>
          <p:cNvPr id="168" name="Line 37"/>
          <p:cNvSpPr/>
          <p:nvPr/>
        </p:nvSpPr>
        <p:spPr>
          <a:xfrm>
            <a:off x="718920" y="5935320"/>
            <a:ext cx="8172360" cy="36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69" name="Line 38"/>
          <p:cNvSpPr/>
          <p:nvPr/>
        </p:nvSpPr>
        <p:spPr>
          <a:xfrm>
            <a:off x="718920" y="5616360"/>
            <a:ext cx="8172360" cy="36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70" name="Line 39"/>
          <p:cNvSpPr/>
          <p:nvPr/>
        </p:nvSpPr>
        <p:spPr>
          <a:xfrm>
            <a:off x="718920" y="3705120"/>
            <a:ext cx="8172360" cy="36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71" name="Line 40"/>
          <p:cNvSpPr/>
          <p:nvPr/>
        </p:nvSpPr>
        <p:spPr>
          <a:xfrm>
            <a:off x="718920" y="4660560"/>
            <a:ext cx="8172360" cy="360"/>
          </a:xfrm>
          <a:prstGeom prst="line">
            <a:avLst/>
          </a:prstGeom>
          <a:ln w="3240">
            <a:solidFill>
              <a:schemeClr val="tx1"/>
            </a:solidFill>
            <a:round/>
          </a:ln>
        </p:spPr>
        <p:style>
          <a:lnRef idx="1">
            <a:schemeClr val="accent1"/>
          </a:lnRef>
          <a:fillRef idx="0">
            <a:schemeClr val="accent1"/>
          </a:fillRef>
          <a:effectRef idx="0">
            <a:schemeClr val="accent1"/>
          </a:effectRef>
          <a:fontRef idx="minor"/>
        </p:style>
      </p:sp>
      <p:sp>
        <p:nvSpPr>
          <p:cNvPr id="172" name="Line 41"/>
          <p:cNvSpPr/>
          <p:nvPr/>
        </p:nvSpPr>
        <p:spPr>
          <a:xfrm>
            <a:off x="718920" y="4022640"/>
            <a:ext cx="8172360" cy="360"/>
          </a:xfrm>
          <a:prstGeom prst="line">
            <a:avLst/>
          </a:prstGeom>
          <a:ln w="38160">
            <a:solidFill>
              <a:schemeClr val="tx1"/>
            </a:solidFill>
            <a:round/>
          </a:ln>
        </p:spPr>
        <p:style>
          <a:lnRef idx="1">
            <a:schemeClr val="accent1"/>
          </a:lnRef>
          <a:fillRef idx="0">
            <a:schemeClr val="accent1"/>
          </a:fillRef>
          <a:effectRef idx="0">
            <a:schemeClr val="accent1"/>
          </a:effectRef>
          <a:fontRef idx="minor"/>
        </p:style>
      </p:sp>
      <p:sp>
        <p:nvSpPr>
          <p:cNvPr id="173" name="Line 42"/>
          <p:cNvSpPr/>
          <p:nvPr/>
        </p:nvSpPr>
        <p:spPr>
          <a:xfrm>
            <a:off x="7956360" y="2017080"/>
            <a:ext cx="360" cy="4249800"/>
          </a:xfrm>
          <a:prstGeom prst="line">
            <a:avLst/>
          </a:prstGeom>
          <a:ln cap="rnd" w="19080">
            <a:solidFill>
              <a:schemeClr val="accent2"/>
            </a:solidFill>
            <a:custDash>
              <a:ds d="800000" sp="300000"/>
            </a:custDash>
            <a:round/>
          </a:ln>
        </p:spPr>
        <p:style>
          <a:lnRef idx="1">
            <a:schemeClr val="accent1"/>
          </a:lnRef>
          <a:fillRef idx="0">
            <a:schemeClr val="accent1"/>
          </a:fillRef>
          <a:effectRef idx="0">
            <a:schemeClr val="accent1"/>
          </a:effectRef>
          <a:fontRef idx="minor"/>
        </p:style>
      </p:sp>
      <p:sp>
        <p:nvSpPr>
          <p:cNvPr id="174" name="Line 43"/>
          <p:cNvSpPr/>
          <p:nvPr/>
        </p:nvSpPr>
        <p:spPr>
          <a:xfrm>
            <a:off x="5004000" y="2003400"/>
            <a:ext cx="360" cy="4249440"/>
          </a:xfrm>
          <a:prstGeom prst="line">
            <a:avLst/>
          </a:prstGeom>
          <a:ln cap="rnd" w="19080">
            <a:solidFill>
              <a:schemeClr val="accent2"/>
            </a:solidFill>
            <a:custDash>
              <a:ds d="800000" sp="300000"/>
            </a:custDash>
            <a:round/>
          </a:ln>
        </p:spPr>
        <p:style>
          <a:lnRef idx="1">
            <a:schemeClr val="accent1"/>
          </a:lnRef>
          <a:fillRef idx="0">
            <a:schemeClr val="accent1"/>
          </a:fillRef>
          <a:effectRef idx="0">
            <a:schemeClr val="accent1"/>
          </a:effectRef>
          <a:fontRef idx="minor"/>
        </p:style>
      </p:sp>
      <p:sp>
        <p:nvSpPr>
          <p:cNvPr id="175" name="Line 44"/>
          <p:cNvSpPr/>
          <p:nvPr/>
        </p:nvSpPr>
        <p:spPr>
          <a:xfrm>
            <a:off x="718920" y="6254640"/>
            <a:ext cx="81723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76" name="Line 45"/>
          <p:cNvSpPr/>
          <p:nvPr/>
        </p:nvSpPr>
        <p:spPr>
          <a:xfrm>
            <a:off x="2867040" y="2017080"/>
            <a:ext cx="360" cy="4350240"/>
          </a:xfrm>
          <a:prstGeom prst="line">
            <a:avLst/>
          </a:prstGeom>
          <a:ln cap="rnd" w="19080">
            <a:solidFill>
              <a:schemeClr val="tx1"/>
            </a:solidFill>
            <a:custDash>
              <a:ds d="800000" sp="300000"/>
            </a:custDash>
            <a:round/>
          </a:ln>
        </p:spPr>
        <p:style>
          <a:lnRef idx="1">
            <a:schemeClr val="accent1"/>
          </a:lnRef>
          <a:fillRef idx="0">
            <a:schemeClr val="accent1"/>
          </a:fillRef>
          <a:effectRef idx="0">
            <a:schemeClr val="accent1"/>
          </a:effectRef>
          <a:fontRef idx="minor"/>
        </p:style>
      </p:sp>
      <p:sp>
        <p:nvSpPr>
          <p:cNvPr id="177" name="Line 46"/>
          <p:cNvSpPr/>
          <p:nvPr/>
        </p:nvSpPr>
        <p:spPr>
          <a:xfrm>
            <a:off x="718920" y="2004840"/>
            <a:ext cx="81723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78" name="CustomShape 47"/>
          <p:cNvSpPr/>
          <p:nvPr/>
        </p:nvSpPr>
        <p:spPr>
          <a:xfrm>
            <a:off x="8488440" y="440064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79" name="CustomShape 48"/>
          <p:cNvSpPr/>
          <p:nvPr/>
        </p:nvSpPr>
        <p:spPr>
          <a:xfrm>
            <a:off x="8488440" y="280656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80" name="CustomShape 49"/>
          <p:cNvSpPr/>
          <p:nvPr/>
        </p:nvSpPr>
        <p:spPr>
          <a:xfrm>
            <a:off x="8488440" y="344484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81" name="CustomShape 50"/>
          <p:cNvSpPr/>
          <p:nvPr/>
        </p:nvSpPr>
        <p:spPr>
          <a:xfrm>
            <a:off x="8488440" y="312588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82" name="CustomShape 51"/>
          <p:cNvSpPr/>
          <p:nvPr/>
        </p:nvSpPr>
        <p:spPr>
          <a:xfrm>
            <a:off x="8488440" y="376236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83" name="CustomShape 52"/>
          <p:cNvSpPr/>
          <p:nvPr/>
        </p:nvSpPr>
        <p:spPr>
          <a:xfrm>
            <a:off x="8488440" y="567540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84" name="CustomShape 53"/>
          <p:cNvSpPr/>
          <p:nvPr/>
        </p:nvSpPr>
        <p:spPr>
          <a:xfrm>
            <a:off x="8488440" y="408132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85" name="CustomShape 54"/>
          <p:cNvSpPr/>
          <p:nvPr/>
        </p:nvSpPr>
        <p:spPr>
          <a:xfrm>
            <a:off x="8488440" y="503712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86" name="CustomShape 55"/>
          <p:cNvSpPr/>
          <p:nvPr/>
        </p:nvSpPr>
        <p:spPr>
          <a:xfrm>
            <a:off x="8488440" y="599436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87" name="CustomShape 56"/>
          <p:cNvSpPr/>
          <p:nvPr/>
        </p:nvSpPr>
        <p:spPr>
          <a:xfrm>
            <a:off x="8488440" y="471960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88" name="CustomShape 57"/>
          <p:cNvSpPr/>
          <p:nvPr/>
        </p:nvSpPr>
        <p:spPr>
          <a:xfrm>
            <a:off x="8488440" y="5356080"/>
            <a:ext cx="202680" cy="202680"/>
          </a:xfrm>
          <a:prstGeom prst="ellipse">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sp>
      <p:sp>
        <p:nvSpPr>
          <p:cNvPr id="189" name="CustomShape 58"/>
          <p:cNvSpPr/>
          <p:nvPr/>
        </p:nvSpPr>
        <p:spPr>
          <a:xfrm>
            <a:off x="8488440" y="3125880"/>
            <a:ext cx="202680" cy="202680"/>
          </a:xfrm>
          <a:prstGeom prst="arc">
            <a:avLst>
              <a:gd name="adj1" fmla="val 16200000"/>
              <a:gd name="adj2" fmla="val 0"/>
            </a:avLst>
          </a:prstGeom>
          <a:solidFill>
            <a:srgbClr val="4c6c9c"/>
          </a:solidFill>
          <a:ln>
            <a:solidFill>
              <a:schemeClr val="tx1"/>
            </a:solidFill>
            <a:round/>
          </a:ln>
        </p:spPr>
        <p:style>
          <a:lnRef idx="1">
            <a:schemeClr val="accent1"/>
          </a:lnRef>
          <a:fillRef idx="0">
            <a:schemeClr val="accent1"/>
          </a:fillRef>
          <a:effectRef idx="0">
            <a:schemeClr val="accent1"/>
          </a:effectRef>
          <a:fontRef idx="minor"/>
        </p:style>
      </p:sp>
      <p:sp>
        <p:nvSpPr>
          <p:cNvPr id="190" name="CustomShape 59"/>
          <p:cNvSpPr/>
          <p:nvPr/>
        </p:nvSpPr>
        <p:spPr>
          <a:xfrm>
            <a:off x="8488440" y="3444840"/>
            <a:ext cx="202680" cy="202680"/>
          </a:xfrm>
          <a:prstGeom prst="arc">
            <a:avLst>
              <a:gd name="adj1" fmla="val 16200000"/>
              <a:gd name="adj2" fmla="val 0"/>
            </a:avLst>
          </a:prstGeom>
          <a:solidFill>
            <a:srgbClr val="4c6c9c"/>
          </a:solidFill>
          <a:ln>
            <a:solidFill>
              <a:schemeClr val="tx1"/>
            </a:solidFill>
            <a:round/>
          </a:ln>
        </p:spPr>
        <p:style>
          <a:lnRef idx="1">
            <a:schemeClr val="accent1"/>
          </a:lnRef>
          <a:fillRef idx="0">
            <a:schemeClr val="accent1"/>
          </a:fillRef>
          <a:effectRef idx="0">
            <a:schemeClr val="accent1"/>
          </a:effectRef>
          <a:fontRef idx="minor"/>
        </p:style>
      </p:sp>
      <p:sp>
        <p:nvSpPr>
          <p:cNvPr id="191" name="CustomShape 60"/>
          <p:cNvSpPr/>
          <p:nvPr/>
        </p:nvSpPr>
        <p:spPr>
          <a:xfrm>
            <a:off x="8488440" y="5037120"/>
            <a:ext cx="202680" cy="202680"/>
          </a:xfrm>
          <a:prstGeom prst="arc">
            <a:avLst>
              <a:gd name="adj1" fmla="val 16200000"/>
              <a:gd name="adj2" fmla="val 0"/>
            </a:avLst>
          </a:prstGeom>
          <a:solidFill>
            <a:srgbClr val="9db1cf"/>
          </a:solidFill>
          <a:ln>
            <a:solidFill>
              <a:schemeClr val="tx1"/>
            </a:solidFill>
            <a:round/>
          </a:ln>
        </p:spPr>
        <p:style>
          <a:lnRef idx="1">
            <a:schemeClr val="accent1"/>
          </a:lnRef>
          <a:fillRef idx="0">
            <a:schemeClr val="accent1"/>
          </a:fillRef>
          <a:effectRef idx="0">
            <a:schemeClr val="accent1"/>
          </a:effectRef>
          <a:fontRef idx="minor"/>
        </p:style>
      </p:sp>
      <p:sp>
        <p:nvSpPr>
          <p:cNvPr id="192" name="CustomShape 61"/>
          <p:cNvSpPr/>
          <p:nvPr/>
        </p:nvSpPr>
        <p:spPr>
          <a:xfrm>
            <a:off x="8488440" y="4081320"/>
            <a:ext cx="202680" cy="202680"/>
          </a:xfrm>
          <a:prstGeom prst="arc">
            <a:avLst>
              <a:gd name="adj1" fmla="val 16200000"/>
              <a:gd name="adj2" fmla="val 0"/>
            </a:avLst>
          </a:prstGeom>
          <a:solidFill>
            <a:srgbClr val="9db1cf"/>
          </a:solidFill>
          <a:ln>
            <a:solidFill>
              <a:schemeClr val="tx1"/>
            </a:solidFill>
            <a:round/>
          </a:ln>
        </p:spPr>
        <p:style>
          <a:lnRef idx="1">
            <a:schemeClr val="accent1"/>
          </a:lnRef>
          <a:fillRef idx="0">
            <a:schemeClr val="accent1"/>
          </a:fillRef>
          <a:effectRef idx="0">
            <a:schemeClr val="accent1"/>
          </a:effectRef>
          <a:fontRef idx="minor"/>
        </p:style>
      </p:sp>
      <p:sp>
        <p:nvSpPr>
          <p:cNvPr id="193" name="CustomShape 62"/>
          <p:cNvSpPr/>
          <p:nvPr/>
        </p:nvSpPr>
        <p:spPr>
          <a:xfrm>
            <a:off x="8488440" y="2806560"/>
            <a:ext cx="202680" cy="202680"/>
          </a:xfrm>
          <a:prstGeom prst="arc">
            <a:avLst>
              <a:gd name="adj1" fmla="val 16200000"/>
              <a:gd name="adj2" fmla="val 0"/>
            </a:avLst>
          </a:prstGeom>
          <a:solidFill>
            <a:schemeClr val="hlink"/>
          </a:solidFill>
          <a:ln>
            <a:solidFill>
              <a:schemeClr val="tx1"/>
            </a:solidFill>
            <a:round/>
          </a:ln>
        </p:spPr>
        <p:style>
          <a:lnRef idx="1">
            <a:schemeClr val="accent1"/>
          </a:lnRef>
          <a:fillRef idx="0">
            <a:schemeClr val="accent1"/>
          </a:fillRef>
          <a:effectRef idx="0">
            <a:schemeClr val="accent1"/>
          </a:effectRef>
          <a:fontRef idx="minor"/>
        </p:style>
      </p:sp>
      <p:sp>
        <p:nvSpPr>
          <p:cNvPr id="194" name="CustomShape 63"/>
          <p:cNvSpPr/>
          <p:nvPr/>
        </p:nvSpPr>
        <p:spPr>
          <a:xfrm>
            <a:off x="5240160" y="3809520"/>
            <a:ext cx="1514520" cy="98640"/>
          </a:xfrm>
          <a:prstGeom prst="rect">
            <a:avLst/>
          </a:prstGeom>
          <a:solidFill>
            <a:schemeClr val="bg1"/>
          </a:solidFill>
          <a:ln cap="rnd" w="19080">
            <a:solidFill>
              <a:srgbClr val="4c6c9c"/>
            </a:solidFill>
            <a:custDash>
              <a:ds d="400000" sp="300000"/>
            </a:custDash>
            <a:round/>
          </a:ln>
        </p:spPr>
        <p:style>
          <a:lnRef idx="2">
            <a:schemeClr val="accent1">
              <a:shade val="50000"/>
            </a:schemeClr>
          </a:lnRef>
          <a:fillRef idx="1">
            <a:schemeClr val="accent1"/>
          </a:fillRef>
          <a:effectRef idx="0">
            <a:schemeClr val="accent1"/>
          </a:effectRef>
          <a:fontRef idx="minor"/>
        </p:style>
      </p:sp>
      <p:sp>
        <p:nvSpPr>
          <p:cNvPr id="195" name="CustomShape 64"/>
          <p:cNvSpPr/>
          <p:nvPr/>
        </p:nvSpPr>
        <p:spPr>
          <a:xfrm>
            <a:off x="2645280" y="3492000"/>
            <a:ext cx="232920" cy="93240"/>
          </a:xfrm>
          <a:prstGeom prst="rect">
            <a:avLst/>
          </a:prstGeom>
          <a:solidFill>
            <a:schemeClr val="bg1"/>
          </a:solidFill>
          <a:ln cap="rnd" w="19080">
            <a:solidFill>
              <a:srgbClr val="4c6c9c"/>
            </a:solidFill>
            <a:custDash>
              <a:ds d="400000" sp="300000"/>
            </a:custDash>
            <a:round/>
          </a:ln>
        </p:spPr>
        <p:style>
          <a:lnRef idx="2">
            <a:schemeClr val="accent1">
              <a:shade val="50000"/>
            </a:schemeClr>
          </a:lnRef>
          <a:fillRef idx="1">
            <a:schemeClr val="accent1"/>
          </a:fillRef>
          <a:effectRef idx="0">
            <a:schemeClr val="accent1"/>
          </a:effectRef>
          <a:fontRef idx="minor"/>
        </p:style>
      </p:sp>
      <p:sp>
        <p:nvSpPr>
          <p:cNvPr id="196" name="CustomShape 65"/>
          <p:cNvSpPr/>
          <p:nvPr/>
        </p:nvSpPr>
        <p:spPr>
          <a:xfrm>
            <a:off x="2661120" y="4128480"/>
            <a:ext cx="934200" cy="117000"/>
          </a:xfrm>
          <a:prstGeom prst="rect">
            <a:avLst/>
          </a:prstGeom>
          <a:solidFill>
            <a:schemeClr val="bg1"/>
          </a:solidFill>
          <a:ln cap="rnd" w="19080">
            <a:solidFill>
              <a:srgbClr val="9db1cf"/>
            </a:solidFill>
            <a:custDash>
              <a:ds d="400000" sp="300000"/>
            </a:custDash>
            <a:round/>
          </a:ln>
        </p:spPr>
        <p:style>
          <a:lnRef idx="2">
            <a:schemeClr val="accent1">
              <a:shade val="50000"/>
            </a:schemeClr>
          </a:lnRef>
          <a:fillRef idx="1">
            <a:schemeClr val="accent1"/>
          </a:fillRef>
          <a:effectRef idx="0">
            <a:schemeClr val="accent1"/>
          </a:effectRef>
          <a:fontRef idx="minor"/>
        </p:style>
      </p:sp>
      <p:sp>
        <p:nvSpPr>
          <p:cNvPr id="197" name="CustomShape 66"/>
          <p:cNvSpPr/>
          <p:nvPr/>
        </p:nvSpPr>
        <p:spPr>
          <a:xfrm>
            <a:off x="2878560" y="5403240"/>
            <a:ext cx="624960" cy="78840"/>
          </a:xfrm>
          <a:prstGeom prst="rect">
            <a:avLst/>
          </a:prstGeom>
          <a:solidFill>
            <a:schemeClr val="bg1"/>
          </a:solidFill>
          <a:ln cap="rnd" w="19080">
            <a:solidFill>
              <a:schemeClr val="accent1"/>
            </a:solidFill>
            <a:custDash>
              <a:ds d="400000" sp="300000"/>
            </a:custDash>
            <a:round/>
          </a:ln>
        </p:spPr>
        <p:style>
          <a:lnRef idx="2">
            <a:schemeClr val="accent1">
              <a:shade val="50000"/>
            </a:schemeClr>
          </a:lnRef>
          <a:fillRef idx="1">
            <a:schemeClr val="accent1"/>
          </a:fillRef>
          <a:effectRef idx="0">
            <a:schemeClr val="accent1"/>
          </a:effectRef>
          <a:fontRef idx="minor"/>
        </p:style>
      </p:sp>
      <p:sp>
        <p:nvSpPr>
          <p:cNvPr id="198" name="CustomShape 67"/>
          <p:cNvSpPr/>
          <p:nvPr/>
        </p:nvSpPr>
        <p:spPr>
          <a:xfrm>
            <a:off x="2878560" y="4766760"/>
            <a:ext cx="1823400" cy="106920"/>
          </a:xfrm>
          <a:prstGeom prst="rect">
            <a:avLst/>
          </a:prstGeom>
          <a:solidFill>
            <a:schemeClr val="bg1"/>
          </a:solidFill>
          <a:ln cap="rnd" w="19080">
            <a:solidFill>
              <a:srgbClr val="9db1cf"/>
            </a:solidFill>
            <a:custDash>
              <a:ds d="400000" sp="300000"/>
            </a:custDash>
            <a:round/>
          </a:ln>
        </p:spPr>
        <p:style>
          <a:lnRef idx="2">
            <a:schemeClr val="accent1">
              <a:shade val="50000"/>
            </a:schemeClr>
          </a:lnRef>
          <a:fillRef idx="1">
            <a:schemeClr val="accent1"/>
          </a:fillRef>
          <a:effectRef idx="0">
            <a:schemeClr val="accent1"/>
          </a:effectRef>
          <a:fontRef idx="minor"/>
        </p:style>
      </p:sp>
      <p:sp>
        <p:nvSpPr>
          <p:cNvPr id="199" name="CustomShape 68"/>
          <p:cNvSpPr/>
          <p:nvPr/>
        </p:nvSpPr>
        <p:spPr>
          <a:xfrm>
            <a:off x="2867040" y="5084280"/>
            <a:ext cx="1834920" cy="106920"/>
          </a:xfrm>
          <a:prstGeom prst="rect">
            <a:avLst/>
          </a:prstGeom>
          <a:solidFill>
            <a:schemeClr val="bg1"/>
          </a:solidFill>
          <a:ln cap="rnd" w="19080">
            <a:solidFill>
              <a:srgbClr val="9db1cf"/>
            </a:solidFill>
            <a:custDash>
              <a:ds d="400000" sp="300000"/>
            </a:custDash>
            <a:round/>
          </a:ln>
        </p:spPr>
        <p:style>
          <a:lnRef idx="2">
            <a:schemeClr val="accent1">
              <a:shade val="50000"/>
            </a:schemeClr>
          </a:lnRef>
          <a:fillRef idx="1">
            <a:schemeClr val="accent1"/>
          </a:fillRef>
          <a:effectRef idx="0">
            <a:schemeClr val="accent1"/>
          </a:effectRef>
          <a:fontRef idx="minor"/>
        </p:style>
      </p:sp>
      <p:sp>
        <p:nvSpPr>
          <p:cNvPr id="200" name="CustomShape 69"/>
          <p:cNvSpPr/>
          <p:nvPr/>
        </p:nvSpPr>
        <p:spPr>
          <a:xfrm>
            <a:off x="2667240" y="3173040"/>
            <a:ext cx="211320" cy="77400"/>
          </a:xfrm>
          <a:prstGeom prst="rect">
            <a:avLst/>
          </a:prstGeom>
          <a:solidFill>
            <a:schemeClr val="bg1"/>
          </a:solidFill>
          <a:ln cap="rnd" w="19080">
            <a:solidFill>
              <a:srgbClr val="4c6c9c"/>
            </a:solidFill>
            <a:custDash>
              <a:ds d="400000" sp="300000"/>
            </a:custDash>
            <a:round/>
          </a:ln>
        </p:spPr>
        <p:style>
          <a:lnRef idx="2">
            <a:schemeClr val="accent1">
              <a:shade val="50000"/>
            </a:schemeClr>
          </a:lnRef>
          <a:fillRef idx="1">
            <a:schemeClr val="accent1"/>
          </a:fillRef>
          <a:effectRef idx="0">
            <a:schemeClr val="accent1"/>
          </a:effectRef>
          <a:fontRef idx="minor"/>
        </p:style>
      </p:sp>
      <p:sp>
        <p:nvSpPr>
          <p:cNvPr id="201" name="CustomShape 70"/>
          <p:cNvSpPr/>
          <p:nvPr/>
        </p:nvSpPr>
        <p:spPr>
          <a:xfrm>
            <a:off x="2878560" y="4447800"/>
            <a:ext cx="1262880" cy="78840"/>
          </a:xfrm>
          <a:prstGeom prst="rect">
            <a:avLst/>
          </a:prstGeom>
          <a:solidFill>
            <a:schemeClr val="bg1"/>
          </a:solidFill>
          <a:ln cap="rnd" w="19080">
            <a:solidFill>
              <a:srgbClr val="9db1cf"/>
            </a:solidFill>
            <a:custDash>
              <a:ds d="400000" sp="300000"/>
            </a:custDash>
            <a:round/>
          </a:ln>
        </p:spPr>
        <p:style>
          <a:lnRef idx="2">
            <a:schemeClr val="accent1">
              <a:shade val="50000"/>
            </a:schemeClr>
          </a:lnRef>
          <a:fillRef idx="1">
            <a:schemeClr val="accent1"/>
          </a:fillRef>
          <a:effectRef idx="0">
            <a:schemeClr val="accent1"/>
          </a:effectRef>
          <a:fontRef idx="minor"/>
        </p:style>
      </p:sp>
      <p:sp>
        <p:nvSpPr>
          <p:cNvPr id="202" name="CustomShape 71"/>
          <p:cNvSpPr/>
          <p:nvPr/>
        </p:nvSpPr>
        <p:spPr>
          <a:xfrm>
            <a:off x="2661120" y="2853720"/>
            <a:ext cx="3143880" cy="75240"/>
          </a:xfrm>
          <a:prstGeom prst="rect">
            <a:avLst/>
          </a:prstGeom>
          <a:solidFill>
            <a:schemeClr val="bg1"/>
          </a:solidFill>
          <a:ln cap="rnd" w="19080">
            <a:solidFill>
              <a:schemeClr val="hlink"/>
            </a:solidFill>
            <a:custDash>
              <a:ds d="400000" sp="300000"/>
            </a:custDash>
            <a:round/>
          </a:ln>
        </p:spPr>
        <p:style>
          <a:lnRef idx="2">
            <a:schemeClr val="accent1">
              <a:shade val="50000"/>
            </a:schemeClr>
          </a:lnRef>
          <a:fillRef idx="1">
            <a:schemeClr val="accent1"/>
          </a:fillRef>
          <a:effectRef idx="0">
            <a:schemeClr val="accent1"/>
          </a:effectRef>
          <a:fontRef idx="minor"/>
        </p:style>
      </p:sp>
      <p:sp>
        <p:nvSpPr>
          <p:cNvPr id="203" name="CustomShape 72"/>
          <p:cNvSpPr/>
          <p:nvPr/>
        </p:nvSpPr>
        <p:spPr>
          <a:xfrm>
            <a:off x="4143240" y="4447800"/>
            <a:ext cx="1642680" cy="88200"/>
          </a:xfrm>
          <a:prstGeom prst="rect">
            <a:avLst/>
          </a:prstGeom>
          <a:solidFill>
            <a:srgbClr val="9db1cf"/>
          </a:solidFill>
          <a:ln w="19080">
            <a:solidFill>
              <a:srgbClr val="9db1cf"/>
            </a:solidFill>
            <a:round/>
          </a:ln>
        </p:spPr>
        <p:style>
          <a:lnRef idx="2">
            <a:schemeClr val="accent1">
              <a:shade val="50000"/>
            </a:schemeClr>
          </a:lnRef>
          <a:fillRef idx="1">
            <a:schemeClr val="accent1"/>
          </a:fillRef>
          <a:effectRef idx="0">
            <a:schemeClr val="accent1"/>
          </a:effectRef>
          <a:fontRef idx="minor"/>
        </p:style>
      </p:sp>
      <p:sp>
        <p:nvSpPr>
          <p:cNvPr id="204" name="CustomShape 73"/>
          <p:cNvSpPr/>
          <p:nvPr/>
        </p:nvSpPr>
        <p:spPr>
          <a:xfrm>
            <a:off x="5240160" y="5403240"/>
            <a:ext cx="1503360" cy="106920"/>
          </a:xfrm>
          <a:prstGeom prst="rect">
            <a:avLst/>
          </a:prstGeom>
          <a:solidFill>
            <a:schemeClr val="accent1"/>
          </a:solidFill>
          <a:ln w="19080">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205" name="CustomShape 74"/>
          <p:cNvSpPr/>
          <p:nvPr/>
        </p:nvSpPr>
        <p:spPr>
          <a:xfrm>
            <a:off x="2878560" y="3492000"/>
            <a:ext cx="718200" cy="106920"/>
          </a:xfrm>
          <a:prstGeom prst="rect">
            <a:avLst/>
          </a:prstGeom>
          <a:solidFill>
            <a:srgbClr val="4c6c9c"/>
          </a:solidFill>
          <a:ln w="19080">
            <a:solidFill>
              <a:srgbClr val="4c6c9c"/>
            </a:solidFill>
            <a:round/>
          </a:ln>
        </p:spPr>
        <p:style>
          <a:lnRef idx="2">
            <a:schemeClr val="accent1">
              <a:shade val="50000"/>
            </a:schemeClr>
          </a:lnRef>
          <a:fillRef idx="1">
            <a:schemeClr val="accent1"/>
          </a:fillRef>
          <a:effectRef idx="0">
            <a:schemeClr val="accent1"/>
          </a:effectRef>
          <a:fontRef idx="minor"/>
        </p:style>
      </p:sp>
      <p:sp>
        <p:nvSpPr>
          <p:cNvPr id="206" name="CustomShape 75"/>
          <p:cNvSpPr/>
          <p:nvPr/>
        </p:nvSpPr>
        <p:spPr>
          <a:xfrm>
            <a:off x="3580920" y="4128480"/>
            <a:ext cx="1111320" cy="106920"/>
          </a:xfrm>
          <a:prstGeom prst="rect">
            <a:avLst/>
          </a:prstGeom>
          <a:solidFill>
            <a:srgbClr val="9db1cf"/>
          </a:solidFill>
          <a:ln w="19080">
            <a:solidFill>
              <a:srgbClr val="9db1cf"/>
            </a:solidFill>
            <a:round/>
          </a:ln>
        </p:spPr>
        <p:style>
          <a:lnRef idx="2">
            <a:schemeClr val="accent1">
              <a:shade val="50000"/>
            </a:schemeClr>
          </a:lnRef>
          <a:fillRef idx="1">
            <a:schemeClr val="accent1"/>
          </a:fillRef>
          <a:effectRef idx="0">
            <a:schemeClr val="accent1"/>
          </a:effectRef>
          <a:fontRef idx="minor"/>
        </p:style>
      </p:sp>
      <p:sp>
        <p:nvSpPr>
          <p:cNvPr id="207" name="CustomShape 76"/>
          <p:cNvSpPr/>
          <p:nvPr/>
        </p:nvSpPr>
        <p:spPr>
          <a:xfrm>
            <a:off x="4702680" y="5084280"/>
            <a:ext cx="992160" cy="100080"/>
          </a:xfrm>
          <a:prstGeom prst="rect">
            <a:avLst/>
          </a:prstGeom>
          <a:solidFill>
            <a:srgbClr val="9db1cf"/>
          </a:solidFill>
          <a:ln w="19080">
            <a:solidFill>
              <a:srgbClr val="9db1cf"/>
            </a:solidFill>
            <a:round/>
          </a:ln>
        </p:spPr>
        <p:style>
          <a:lnRef idx="2">
            <a:schemeClr val="accent1">
              <a:shade val="50000"/>
            </a:schemeClr>
          </a:lnRef>
          <a:fillRef idx="1">
            <a:schemeClr val="accent1"/>
          </a:fillRef>
          <a:effectRef idx="0">
            <a:schemeClr val="accent1"/>
          </a:effectRef>
          <a:fontRef idx="minor"/>
        </p:style>
      </p:sp>
      <p:sp>
        <p:nvSpPr>
          <p:cNvPr id="208" name="CustomShape 77"/>
          <p:cNvSpPr/>
          <p:nvPr/>
        </p:nvSpPr>
        <p:spPr>
          <a:xfrm>
            <a:off x="5801040" y="2845440"/>
            <a:ext cx="532440" cy="87480"/>
          </a:xfrm>
          <a:prstGeom prst="rect">
            <a:avLst/>
          </a:prstGeom>
          <a:solidFill>
            <a:schemeClr val="hlink"/>
          </a:solidFill>
          <a:ln w="19080">
            <a:solidFill>
              <a:schemeClr val="hlink"/>
            </a:solidFill>
            <a:round/>
          </a:ln>
        </p:spPr>
        <p:style>
          <a:lnRef idx="2">
            <a:schemeClr val="accent1">
              <a:shade val="50000"/>
            </a:schemeClr>
          </a:lnRef>
          <a:fillRef idx="1">
            <a:schemeClr val="accent1"/>
          </a:fillRef>
          <a:effectRef idx="0">
            <a:schemeClr val="accent1"/>
          </a:effectRef>
          <a:fontRef idx="minor"/>
        </p:style>
      </p:sp>
      <p:sp>
        <p:nvSpPr>
          <p:cNvPr id="209" name="CustomShape 78"/>
          <p:cNvSpPr/>
          <p:nvPr/>
        </p:nvSpPr>
        <p:spPr>
          <a:xfrm>
            <a:off x="2878560" y="3173040"/>
            <a:ext cx="718200" cy="95040"/>
          </a:xfrm>
          <a:prstGeom prst="rect">
            <a:avLst/>
          </a:prstGeom>
          <a:solidFill>
            <a:srgbClr val="4c6c9c"/>
          </a:solidFill>
          <a:ln w="19080">
            <a:solidFill>
              <a:srgbClr val="4c6c9c"/>
            </a:solidFill>
            <a:round/>
          </a:ln>
        </p:spPr>
        <p:style>
          <a:lnRef idx="2">
            <a:schemeClr val="accent1">
              <a:shade val="50000"/>
            </a:schemeClr>
          </a:lnRef>
          <a:fillRef idx="1">
            <a:schemeClr val="accent1"/>
          </a:fillRef>
          <a:effectRef idx="0">
            <a:schemeClr val="accent1"/>
          </a:effectRef>
          <a:fontRef idx="minor"/>
        </p:style>
      </p:sp>
      <p:sp>
        <p:nvSpPr>
          <p:cNvPr id="210" name="CustomShape 79"/>
          <p:cNvSpPr/>
          <p:nvPr/>
        </p:nvSpPr>
        <p:spPr>
          <a:xfrm>
            <a:off x="4704120" y="4766760"/>
            <a:ext cx="1081800" cy="100080"/>
          </a:xfrm>
          <a:prstGeom prst="rect">
            <a:avLst/>
          </a:prstGeom>
          <a:solidFill>
            <a:srgbClr val="9db1cf"/>
          </a:solidFill>
          <a:ln w="19080">
            <a:solidFill>
              <a:srgbClr val="9db1cf"/>
            </a:solidFill>
            <a:round/>
          </a:ln>
        </p:spPr>
        <p:style>
          <a:lnRef idx="2">
            <a:schemeClr val="accent1">
              <a:shade val="50000"/>
            </a:schemeClr>
          </a:lnRef>
          <a:fillRef idx="1">
            <a:schemeClr val="accent1"/>
          </a:fillRef>
          <a:effectRef idx="0">
            <a:schemeClr val="accent1"/>
          </a:effectRef>
          <a:fontRef idx="minor"/>
        </p:style>
      </p:sp>
      <p:sp>
        <p:nvSpPr>
          <p:cNvPr id="211" name="CustomShape 80"/>
          <p:cNvSpPr/>
          <p:nvPr/>
        </p:nvSpPr>
        <p:spPr>
          <a:xfrm>
            <a:off x="3595680" y="3809520"/>
            <a:ext cx="549000" cy="88200"/>
          </a:xfrm>
          <a:prstGeom prst="rect">
            <a:avLst/>
          </a:prstGeom>
          <a:solidFill>
            <a:srgbClr val="4c6c9c"/>
          </a:solidFill>
          <a:ln w="19080">
            <a:solidFill>
              <a:srgbClr val="4c6c9c"/>
            </a:solidFill>
            <a:round/>
          </a:ln>
        </p:spPr>
        <p:style>
          <a:lnRef idx="2">
            <a:schemeClr val="accent1">
              <a:shade val="50000"/>
            </a:schemeClr>
          </a:lnRef>
          <a:fillRef idx="1">
            <a:schemeClr val="accent1"/>
          </a:fillRef>
          <a:effectRef idx="0">
            <a:schemeClr val="accent1"/>
          </a:effectRef>
          <a:fontRef idx="minor"/>
        </p:style>
      </p:sp>
      <p:sp>
        <p:nvSpPr>
          <p:cNvPr id="212" name="CustomShape 81"/>
          <p:cNvSpPr/>
          <p:nvPr/>
        </p:nvSpPr>
        <p:spPr>
          <a:xfrm>
            <a:off x="6772680" y="6041520"/>
            <a:ext cx="1180800" cy="90000"/>
          </a:xfrm>
          <a:prstGeom prst="rect">
            <a:avLst/>
          </a:prstGeom>
          <a:solidFill>
            <a:schemeClr val="accent1"/>
          </a:solidFill>
          <a:ln w="19080">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213" name="CustomShape 82"/>
          <p:cNvSpPr/>
          <p:nvPr/>
        </p:nvSpPr>
        <p:spPr>
          <a:xfrm>
            <a:off x="5786280" y="5722560"/>
            <a:ext cx="968400" cy="106920"/>
          </a:xfrm>
          <a:prstGeom prst="rect">
            <a:avLst/>
          </a:prstGeom>
          <a:solidFill>
            <a:schemeClr val="accent1"/>
          </a:solidFill>
          <a:ln w="19080">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214" name="CustomShape 83"/>
          <p:cNvSpPr/>
          <p:nvPr/>
        </p:nvSpPr>
        <p:spPr>
          <a:xfrm>
            <a:off x="7880760" y="2097720"/>
            <a:ext cx="118800" cy="118800"/>
          </a:xfrm>
          <a:prstGeom prst="diamond">
            <a:avLst/>
          </a:prstGeom>
          <a:solidFill>
            <a:schemeClr val="accent2"/>
          </a:solidFill>
          <a:ln w="1908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215" name="CustomShape 84"/>
          <p:cNvSpPr/>
          <p:nvPr/>
        </p:nvSpPr>
        <p:spPr>
          <a:xfrm>
            <a:off x="6963120" y="2097720"/>
            <a:ext cx="118800" cy="118800"/>
          </a:xfrm>
          <a:prstGeom prst="diamond">
            <a:avLst/>
          </a:prstGeom>
          <a:solidFill>
            <a:schemeClr val="accent2"/>
          </a:solidFill>
          <a:ln w="1908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216" name="CustomShape 85"/>
          <p:cNvSpPr/>
          <p:nvPr/>
        </p:nvSpPr>
        <p:spPr>
          <a:xfrm>
            <a:off x="5448240" y="2086920"/>
            <a:ext cx="118800" cy="118800"/>
          </a:xfrm>
          <a:prstGeom prst="diamond">
            <a:avLst/>
          </a:prstGeom>
          <a:solidFill>
            <a:srgbClr val="808080"/>
          </a:solidFill>
          <a:ln w="19080">
            <a:solidFill>
              <a:srgbClr val="808080"/>
            </a:solidFill>
            <a:round/>
          </a:ln>
        </p:spPr>
        <p:style>
          <a:lnRef idx="2">
            <a:schemeClr val="accent1">
              <a:shade val="50000"/>
            </a:schemeClr>
          </a:lnRef>
          <a:fillRef idx="1">
            <a:schemeClr val="accent1"/>
          </a:fillRef>
          <a:effectRef idx="0">
            <a:schemeClr val="accent1"/>
          </a:effectRef>
          <a:fontRef idx="minor"/>
        </p:style>
      </p:sp>
      <p:sp>
        <p:nvSpPr>
          <p:cNvPr id="217" name="CustomShape 86"/>
          <p:cNvSpPr/>
          <p:nvPr/>
        </p:nvSpPr>
        <p:spPr>
          <a:xfrm>
            <a:off x="6000840" y="2086920"/>
            <a:ext cx="118800" cy="118800"/>
          </a:xfrm>
          <a:prstGeom prst="diamond">
            <a:avLst/>
          </a:prstGeom>
          <a:solidFill>
            <a:schemeClr val="accent2"/>
          </a:solidFill>
          <a:ln w="1908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218" name="CustomShape 87"/>
          <p:cNvSpPr/>
          <p:nvPr/>
        </p:nvSpPr>
        <p:spPr>
          <a:xfrm>
            <a:off x="4401360" y="2085480"/>
            <a:ext cx="118800" cy="118800"/>
          </a:xfrm>
          <a:prstGeom prst="diamond">
            <a:avLst/>
          </a:prstGeom>
          <a:solidFill>
            <a:srgbClr val="808080"/>
          </a:solidFill>
          <a:ln w="19080">
            <a:solidFill>
              <a:srgbClr val="808080"/>
            </a:solidFill>
            <a:round/>
          </a:ln>
        </p:spPr>
        <p:style>
          <a:lnRef idx="2">
            <a:schemeClr val="accent1">
              <a:shade val="50000"/>
            </a:schemeClr>
          </a:lnRef>
          <a:fillRef idx="1">
            <a:schemeClr val="accent1"/>
          </a:fillRef>
          <a:effectRef idx="0">
            <a:schemeClr val="accent1"/>
          </a:effectRef>
          <a:fontRef idx="minor"/>
        </p:style>
      </p:sp>
      <p:sp>
        <p:nvSpPr>
          <p:cNvPr id="219" name="CustomShape 88"/>
          <p:cNvSpPr/>
          <p:nvPr/>
        </p:nvSpPr>
        <p:spPr>
          <a:xfrm>
            <a:off x="3231360" y="2083320"/>
            <a:ext cx="118800" cy="118800"/>
          </a:xfrm>
          <a:prstGeom prst="diamond">
            <a:avLst/>
          </a:prstGeom>
          <a:solidFill>
            <a:srgbClr val="808080"/>
          </a:solidFill>
          <a:ln w="19080">
            <a:solidFill>
              <a:srgbClr val="808080"/>
            </a:solidFill>
            <a:round/>
          </a:ln>
        </p:spPr>
        <p:style>
          <a:lnRef idx="2">
            <a:schemeClr val="accent1">
              <a:shade val="50000"/>
            </a:schemeClr>
          </a:lnRef>
          <a:fillRef idx="1">
            <a:schemeClr val="accent1"/>
          </a:fillRef>
          <a:effectRef idx="0">
            <a:schemeClr val="accent1"/>
          </a:effectRef>
          <a:fontRef idx="minor"/>
        </p:style>
      </p:sp>
      <p:sp>
        <p:nvSpPr>
          <p:cNvPr id="220" name="CustomShape 89"/>
          <p:cNvSpPr/>
          <p:nvPr/>
        </p:nvSpPr>
        <p:spPr>
          <a:xfrm>
            <a:off x="2775960" y="2071440"/>
            <a:ext cx="118800" cy="118800"/>
          </a:xfrm>
          <a:prstGeom prst="diamond">
            <a:avLst/>
          </a:prstGeom>
          <a:solidFill>
            <a:schemeClr val="accent3"/>
          </a:solidFill>
          <a:ln w="19080">
            <a:solidFill>
              <a:schemeClr val="accent3"/>
            </a:solidFill>
            <a:round/>
          </a:ln>
        </p:spPr>
        <p:style>
          <a:lnRef idx="2">
            <a:schemeClr val="accent1">
              <a:shade val="50000"/>
            </a:schemeClr>
          </a:lnRef>
          <a:fillRef idx="1">
            <a:schemeClr val="accent1"/>
          </a:fillRef>
          <a:effectRef idx="0">
            <a:schemeClr val="accent1"/>
          </a:effectRef>
          <a:fontRef idx="minor"/>
        </p:style>
      </p:sp>
      <p:sp>
        <p:nvSpPr>
          <p:cNvPr id="221" name="CustomShape 90"/>
          <p:cNvSpPr/>
          <p:nvPr/>
        </p:nvSpPr>
        <p:spPr>
          <a:xfrm>
            <a:off x="2805120" y="6377400"/>
            <a:ext cx="118800" cy="102960"/>
          </a:xfrm>
          <a:prstGeom prst="triangle">
            <a:avLst>
              <a:gd name="adj" fmla="val 50000"/>
            </a:avLst>
          </a:prstGeom>
          <a:solidFill>
            <a:schemeClr val="tx1"/>
          </a:solidFill>
          <a:ln w="19080">
            <a:solidFill>
              <a:schemeClr val="tx1"/>
            </a:solidFill>
            <a:round/>
          </a:ln>
        </p:spPr>
        <p:style>
          <a:lnRef idx="2">
            <a:schemeClr val="accent1">
              <a:shade val="50000"/>
            </a:schemeClr>
          </a:lnRef>
          <a:fillRef idx="1">
            <a:schemeClr val="accent1"/>
          </a:fillRef>
          <a:effectRef idx="0">
            <a:schemeClr val="accent1"/>
          </a:effectRef>
          <a:fontRef idx="minor"/>
        </p:style>
      </p:sp>
      <p:sp>
        <p:nvSpPr>
          <p:cNvPr id="222" name="CustomShape 91"/>
          <p:cNvSpPr/>
          <p:nvPr/>
        </p:nvSpPr>
        <p:spPr>
          <a:xfrm>
            <a:off x="790560" y="3757680"/>
            <a:ext cx="165060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0000"/>
                </a:solidFill>
                <a:uFill>
                  <a:solidFill>
                    <a:srgbClr val="ffffff"/>
                  </a:solidFill>
                </a:uFill>
                <a:latin typeface="Calibri"/>
              </a:rPr>
              <a:t>Test &amp; Implementation</a:t>
            </a:r>
            <a:endParaRPr b="0" lang="en-US" sz="3200" spc="-1" strike="noStrike">
              <a:solidFill>
                <a:srgbClr val="000000"/>
              </a:solidFill>
              <a:uFill>
                <a:solidFill>
                  <a:srgbClr val="ffffff"/>
                </a:solidFill>
              </a:uFill>
              <a:latin typeface="Arial"/>
            </a:endParaRPr>
          </a:p>
        </p:txBody>
      </p:sp>
      <p:sp>
        <p:nvSpPr>
          <p:cNvPr id="223" name="CustomShape 92"/>
          <p:cNvSpPr/>
          <p:nvPr/>
        </p:nvSpPr>
        <p:spPr>
          <a:xfrm>
            <a:off x="7685640" y="2252160"/>
            <a:ext cx="595080" cy="456840"/>
          </a:xfrm>
          <a:prstGeom prst="rect">
            <a:avLst/>
          </a:prstGeom>
          <a:solidFill>
            <a:srgbClr val="ffffff"/>
          </a:solidFill>
          <a:ln>
            <a:noFill/>
          </a:ln>
        </p:spPr>
        <p:style>
          <a:lnRef idx="0"/>
          <a:fillRef idx="0"/>
          <a:effectRef idx="0"/>
          <a:fontRef idx="minor"/>
        </p:style>
        <p:txBody>
          <a:bodyPr wrap="none" lIns="0" rIns="0" tIns="0" bIns="0"/>
          <a:p>
            <a:pPr algn="ctr">
              <a:lnSpc>
                <a:spcPct val="100000"/>
              </a:lnSpc>
            </a:pPr>
            <a:r>
              <a:rPr b="0" lang="en-US" sz="800" spc="-1" strike="noStrike">
                <a:solidFill>
                  <a:srgbClr val="000000"/>
                </a:solidFill>
                <a:uFill>
                  <a:solidFill>
                    <a:srgbClr val="ffffff"/>
                  </a:solidFill>
                </a:uFill>
                <a:latin typeface="Calibri"/>
              </a:rPr>
              <a:t>Final </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Presentation</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21.07.2017</a:t>
            </a:r>
            <a:endParaRPr b="0" lang="en-US" sz="3200" spc="-1" strike="noStrike">
              <a:solidFill>
                <a:srgbClr val="000000"/>
              </a:solidFill>
              <a:uFill>
                <a:solidFill>
                  <a:srgbClr val="ffffff"/>
                </a:solidFill>
              </a:uFill>
              <a:latin typeface="Arial"/>
            </a:endParaRPr>
          </a:p>
        </p:txBody>
      </p:sp>
      <p:sp>
        <p:nvSpPr>
          <p:cNvPr id="224" name="CustomShape 93"/>
          <p:cNvSpPr/>
          <p:nvPr/>
        </p:nvSpPr>
        <p:spPr>
          <a:xfrm>
            <a:off x="790560" y="5351400"/>
            <a:ext cx="100440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0000"/>
                </a:solidFill>
                <a:uFill>
                  <a:solidFill>
                    <a:srgbClr val="ffffff"/>
                  </a:solidFill>
                </a:uFill>
                <a:latin typeface="Calibri"/>
              </a:rPr>
              <a:t>Test on Robot</a:t>
            </a:r>
            <a:endParaRPr b="0" lang="en-US" sz="3200" spc="-1" strike="noStrike">
              <a:solidFill>
                <a:srgbClr val="000000"/>
              </a:solidFill>
              <a:uFill>
                <a:solidFill>
                  <a:srgbClr val="ffffff"/>
                </a:solidFill>
              </a:uFill>
              <a:latin typeface="Arial"/>
            </a:endParaRPr>
          </a:p>
        </p:txBody>
      </p:sp>
      <p:sp>
        <p:nvSpPr>
          <p:cNvPr id="225" name="CustomShape 94"/>
          <p:cNvSpPr/>
          <p:nvPr/>
        </p:nvSpPr>
        <p:spPr>
          <a:xfrm>
            <a:off x="790560" y="5989680"/>
            <a:ext cx="179676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0000"/>
                </a:solidFill>
                <a:uFill>
                  <a:solidFill>
                    <a:srgbClr val="ffffff"/>
                  </a:solidFill>
                </a:uFill>
                <a:latin typeface="Calibri"/>
              </a:rPr>
              <a:t>Evaluation &amp; Refinement</a:t>
            </a:r>
            <a:endParaRPr b="0" lang="en-US" sz="3200" spc="-1" strike="noStrike">
              <a:solidFill>
                <a:srgbClr val="000000"/>
              </a:solidFill>
              <a:uFill>
                <a:solidFill>
                  <a:srgbClr val="ffffff"/>
                </a:solidFill>
              </a:uFill>
              <a:latin typeface="Arial"/>
            </a:endParaRPr>
          </a:p>
        </p:txBody>
      </p:sp>
      <p:sp>
        <p:nvSpPr>
          <p:cNvPr id="226" name="CustomShape 95"/>
          <p:cNvSpPr/>
          <p:nvPr/>
        </p:nvSpPr>
        <p:spPr>
          <a:xfrm>
            <a:off x="2754000" y="2217600"/>
            <a:ext cx="271080" cy="456840"/>
          </a:xfrm>
          <a:prstGeom prst="rect">
            <a:avLst/>
          </a:prstGeom>
          <a:solidFill>
            <a:srgbClr val="ffffff"/>
          </a:solidFill>
          <a:ln>
            <a:noFill/>
          </a:ln>
        </p:spPr>
        <p:style>
          <a:lnRef idx="0"/>
          <a:fillRef idx="0"/>
          <a:effectRef idx="0"/>
          <a:fontRef idx="minor"/>
        </p:style>
        <p:txBody>
          <a:bodyPr wrap="none" lIns="0" rIns="0" tIns="0" bIns="0"/>
          <a:p>
            <a:pPr algn="ctr">
              <a:lnSpc>
                <a:spcPct val="100000"/>
              </a:lnSpc>
            </a:pPr>
            <a:r>
              <a:rPr b="0" lang="en-US" sz="800" spc="-1" strike="noStrike">
                <a:solidFill>
                  <a:srgbClr val="000000"/>
                </a:solidFill>
                <a:uFill>
                  <a:solidFill>
                    <a:srgbClr val="ffffff"/>
                  </a:solidFill>
                </a:uFill>
                <a:latin typeface="Calibri"/>
              </a:rPr>
              <a:t>Project </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Plan </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Presentation</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12.05.2017</a:t>
            </a:r>
            <a:endParaRPr b="0" lang="en-US" sz="3200" spc="-1" strike="noStrike">
              <a:solidFill>
                <a:srgbClr val="000000"/>
              </a:solidFill>
              <a:uFill>
                <a:solidFill>
                  <a:srgbClr val="ffffff"/>
                </a:solidFill>
              </a:uFill>
              <a:latin typeface="Arial"/>
            </a:endParaRPr>
          </a:p>
        </p:txBody>
      </p:sp>
      <p:sp>
        <p:nvSpPr>
          <p:cNvPr id="227" name="CustomShape 96"/>
          <p:cNvSpPr/>
          <p:nvPr/>
        </p:nvSpPr>
        <p:spPr>
          <a:xfrm>
            <a:off x="4260960" y="2243160"/>
            <a:ext cx="363240" cy="456840"/>
          </a:xfrm>
          <a:prstGeom prst="rect">
            <a:avLst/>
          </a:prstGeom>
          <a:solidFill>
            <a:srgbClr val="ffffff"/>
          </a:solidFill>
          <a:ln>
            <a:noFill/>
          </a:ln>
        </p:spPr>
        <p:style>
          <a:lnRef idx="0"/>
          <a:fillRef idx="0"/>
          <a:effectRef idx="0"/>
          <a:fontRef idx="minor"/>
        </p:style>
        <p:txBody>
          <a:bodyPr wrap="none" lIns="0" rIns="0" tIns="0" bIns="0"/>
          <a:p>
            <a:pPr algn="ctr">
              <a:lnSpc>
                <a:spcPct val="100000"/>
              </a:lnSpc>
            </a:pPr>
            <a:r>
              <a:rPr b="0" lang="en-US" sz="800" spc="-1" strike="noStrike">
                <a:solidFill>
                  <a:srgbClr val="000000"/>
                </a:solidFill>
                <a:uFill>
                  <a:solidFill>
                    <a:srgbClr val="ffffff"/>
                  </a:solidFill>
                </a:uFill>
                <a:latin typeface="Calibri"/>
              </a:rPr>
              <a:t>Discussion</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02.06.2017</a:t>
            </a:r>
            <a:endParaRPr b="0" lang="en-US" sz="3200" spc="-1" strike="noStrike">
              <a:solidFill>
                <a:srgbClr val="000000"/>
              </a:solidFill>
              <a:uFill>
                <a:solidFill>
                  <a:srgbClr val="ffffff"/>
                </a:solidFill>
              </a:uFill>
              <a:latin typeface="Arial"/>
            </a:endParaRPr>
          </a:p>
        </p:txBody>
      </p:sp>
      <p:sp>
        <p:nvSpPr>
          <p:cNvPr id="228" name="CustomShape 97"/>
          <p:cNvSpPr/>
          <p:nvPr/>
        </p:nvSpPr>
        <p:spPr>
          <a:xfrm>
            <a:off x="3103200" y="2226240"/>
            <a:ext cx="423360" cy="456840"/>
          </a:xfrm>
          <a:prstGeom prst="rect">
            <a:avLst/>
          </a:prstGeom>
          <a:solidFill>
            <a:srgbClr val="ffffff"/>
          </a:solidFill>
          <a:ln>
            <a:noFill/>
          </a:ln>
        </p:spPr>
        <p:style>
          <a:lnRef idx="0"/>
          <a:fillRef idx="0"/>
          <a:effectRef idx="0"/>
          <a:fontRef idx="minor"/>
        </p:style>
        <p:txBody>
          <a:bodyPr wrap="none" lIns="0" rIns="0" tIns="0" bIns="0"/>
          <a:p>
            <a:pPr algn="ctr">
              <a:lnSpc>
                <a:spcPct val="100000"/>
              </a:lnSpc>
            </a:pPr>
            <a:r>
              <a:rPr b="0" lang="en-US" sz="800" spc="-1" strike="noStrike">
                <a:solidFill>
                  <a:srgbClr val="000000"/>
                </a:solidFill>
                <a:uFill>
                  <a:solidFill>
                    <a:srgbClr val="ffffff"/>
                  </a:solidFill>
                </a:uFill>
                <a:latin typeface="Calibri"/>
              </a:rPr>
              <a:t>Discussion</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19.05.2017</a:t>
            </a:r>
            <a:endParaRPr b="0" lang="en-US" sz="3200" spc="-1" strike="noStrike">
              <a:solidFill>
                <a:srgbClr val="000000"/>
              </a:solidFill>
              <a:uFill>
                <a:solidFill>
                  <a:srgbClr val="ffffff"/>
                </a:solidFill>
              </a:uFill>
              <a:latin typeface="Arial"/>
            </a:endParaRPr>
          </a:p>
        </p:txBody>
      </p:sp>
      <p:sp>
        <p:nvSpPr>
          <p:cNvPr id="229" name="CustomShape 98"/>
          <p:cNvSpPr/>
          <p:nvPr/>
        </p:nvSpPr>
        <p:spPr>
          <a:xfrm>
            <a:off x="5861880" y="2232360"/>
            <a:ext cx="423360" cy="456840"/>
          </a:xfrm>
          <a:prstGeom prst="rect">
            <a:avLst/>
          </a:prstGeom>
          <a:solidFill>
            <a:srgbClr val="ffffff"/>
          </a:solidFill>
          <a:ln>
            <a:noFill/>
          </a:ln>
        </p:spPr>
        <p:style>
          <a:lnRef idx="0"/>
          <a:fillRef idx="0"/>
          <a:effectRef idx="0"/>
          <a:fontRef idx="minor"/>
        </p:style>
        <p:txBody>
          <a:bodyPr wrap="none" lIns="0" rIns="0" tIns="0" bIns="0"/>
          <a:p>
            <a:pPr algn="ctr">
              <a:lnSpc>
                <a:spcPct val="100000"/>
              </a:lnSpc>
            </a:pPr>
            <a:r>
              <a:rPr b="0" lang="en-US" sz="800" spc="-1" strike="noStrike">
                <a:solidFill>
                  <a:srgbClr val="000000"/>
                </a:solidFill>
                <a:uFill>
                  <a:solidFill>
                    <a:srgbClr val="ffffff"/>
                  </a:solidFill>
                </a:uFill>
                <a:latin typeface="Calibri"/>
              </a:rPr>
              <a:t>Intermediate</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Document-</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ation</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23.06.2017</a:t>
            </a:r>
            <a:endParaRPr b="0" lang="en-US" sz="3200" spc="-1" strike="noStrike">
              <a:solidFill>
                <a:srgbClr val="000000"/>
              </a:solidFill>
              <a:uFill>
                <a:solidFill>
                  <a:srgbClr val="ffffff"/>
                </a:solidFill>
              </a:uFill>
              <a:latin typeface="Arial"/>
            </a:endParaRPr>
          </a:p>
        </p:txBody>
      </p:sp>
      <p:sp>
        <p:nvSpPr>
          <p:cNvPr id="230" name="CustomShape 99"/>
          <p:cNvSpPr/>
          <p:nvPr/>
        </p:nvSpPr>
        <p:spPr>
          <a:xfrm>
            <a:off x="4805280" y="2242440"/>
            <a:ext cx="363240" cy="456840"/>
          </a:xfrm>
          <a:prstGeom prst="rect">
            <a:avLst/>
          </a:prstGeom>
          <a:solidFill>
            <a:srgbClr val="ffffff"/>
          </a:solidFill>
          <a:ln>
            <a:noFill/>
          </a:ln>
        </p:spPr>
        <p:style>
          <a:lnRef idx="0"/>
          <a:fillRef idx="0"/>
          <a:effectRef idx="0"/>
          <a:fontRef idx="minor"/>
        </p:style>
        <p:txBody>
          <a:bodyPr wrap="none" lIns="0" rIns="0" tIns="0" bIns="0"/>
          <a:p>
            <a:pPr algn="ctr">
              <a:lnSpc>
                <a:spcPct val="100000"/>
              </a:lnSpc>
            </a:pPr>
            <a:r>
              <a:rPr b="0" lang="en-US" sz="800" spc="-1" strike="noStrike">
                <a:solidFill>
                  <a:srgbClr val="000000"/>
                </a:solidFill>
                <a:uFill>
                  <a:solidFill>
                    <a:srgbClr val="ffffff"/>
                  </a:solidFill>
                </a:uFill>
                <a:latin typeface="Calibri"/>
              </a:rPr>
              <a:t>Project</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Progress</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presentation</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09.06.2017</a:t>
            </a:r>
            <a:endParaRPr b="0" lang="en-US" sz="3200" spc="-1" strike="noStrike">
              <a:solidFill>
                <a:srgbClr val="000000"/>
              </a:solidFill>
              <a:uFill>
                <a:solidFill>
                  <a:srgbClr val="ffffff"/>
                </a:solidFill>
              </a:uFill>
              <a:latin typeface="Arial"/>
            </a:endParaRPr>
          </a:p>
        </p:txBody>
      </p:sp>
      <p:sp>
        <p:nvSpPr>
          <p:cNvPr id="231" name="CustomShape 100"/>
          <p:cNvSpPr/>
          <p:nvPr/>
        </p:nvSpPr>
        <p:spPr>
          <a:xfrm>
            <a:off x="790560" y="1768320"/>
            <a:ext cx="563040" cy="212400"/>
          </a:xfrm>
          <a:prstGeom prst="rect">
            <a:avLst/>
          </a:prstGeom>
          <a:noFill/>
          <a:ln>
            <a:noFill/>
          </a:ln>
        </p:spPr>
        <p:style>
          <a:lnRef idx="0"/>
          <a:fillRef idx="0"/>
          <a:effectRef idx="0"/>
          <a:fontRef idx="minor"/>
        </p:style>
        <p:txBody>
          <a:bodyPr wrap="none" lIns="0" rIns="0" tIns="0" bIns="0" anchor="b"/>
          <a:p>
            <a:pPr>
              <a:lnSpc>
                <a:spcPct val="100000"/>
              </a:lnSpc>
            </a:pPr>
            <a:r>
              <a:rPr b="1" lang="en-US" sz="1400" spc="-1" strike="noStrike">
                <a:solidFill>
                  <a:srgbClr val="000000"/>
                </a:solidFill>
                <a:uFill>
                  <a:solidFill>
                    <a:srgbClr val="ffffff"/>
                  </a:solidFill>
                </a:uFill>
                <a:latin typeface="Calibri"/>
              </a:rPr>
              <a:t>5/15/17</a:t>
            </a:r>
            <a:endParaRPr b="0" lang="en-US" sz="3200" spc="-1" strike="noStrike">
              <a:solidFill>
                <a:srgbClr val="000000"/>
              </a:solidFill>
              <a:uFill>
                <a:solidFill>
                  <a:srgbClr val="ffffff"/>
                </a:solidFill>
              </a:uFill>
              <a:latin typeface="Arial"/>
            </a:endParaRPr>
          </a:p>
        </p:txBody>
      </p:sp>
      <p:sp>
        <p:nvSpPr>
          <p:cNvPr id="232" name="CustomShape 101"/>
          <p:cNvSpPr/>
          <p:nvPr/>
        </p:nvSpPr>
        <p:spPr>
          <a:xfrm>
            <a:off x="5292720" y="2247480"/>
            <a:ext cx="423360" cy="456840"/>
          </a:xfrm>
          <a:prstGeom prst="rect">
            <a:avLst/>
          </a:prstGeom>
          <a:solidFill>
            <a:srgbClr val="ffffff"/>
          </a:solidFill>
          <a:ln>
            <a:noFill/>
          </a:ln>
        </p:spPr>
        <p:style>
          <a:lnRef idx="0"/>
          <a:fillRef idx="0"/>
          <a:effectRef idx="0"/>
          <a:fontRef idx="minor"/>
        </p:style>
        <p:txBody>
          <a:bodyPr wrap="none" lIns="0" rIns="0" tIns="0" bIns="0"/>
          <a:p>
            <a:pPr algn="ctr">
              <a:lnSpc>
                <a:spcPct val="100000"/>
              </a:lnSpc>
            </a:pPr>
            <a:r>
              <a:rPr b="0" lang="en-US" sz="800" spc="-1" strike="noStrike">
                <a:solidFill>
                  <a:srgbClr val="000000"/>
                </a:solidFill>
                <a:uFill>
                  <a:solidFill>
                    <a:srgbClr val="ffffff"/>
                  </a:solidFill>
                </a:uFill>
                <a:latin typeface="Calibri"/>
              </a:rPr>
              <a:t>Discussion</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16.06.2017</a:t>
            </a:r>
            <a:endParaRPr b="0" lang="en-US" sz="3200" spc="-1" strike="noStrike">
              <a:solidFill>
                <a:srgbClr val="000000"/>
              </a:solidFill>
              <a:uFill>
                <a:solidFill>
                  <a:srgbClr val="ffffff"/>
                </a:solidFill>
              </a:uFill>
              <a:latin typeface="Arial"/>
            </a:endParaRPr>
          </a:p>
        </p:txBody>
      </p:sp>
      <p:sp>
        <p:nvSpPr>
          <p:cNvPr id="233" name="CustomShape 102"/>
          <p:cNvSpPr/>
          <p:nvPr/>
        </p:nvSpPr>
        <p:spPr>
          <a:xfrm>
            <a:off x="790560" y="2057400"/>
            <a:ext cx="1363320" cy="63792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0000"/>
                </a:solidFill>
                <a:uFill>
                  <a:solidFill>
                    <a:srgbClr val="ffffff"/>
                  </a:solidFill>
                </a:uFill>
                <a:latin typeface="Calibri"/>
              </a:rPr>
              <a:t>Meetings, Reports </a:t>
            </a:r>
            <a:endParaRPr b="0" lang="en-US" sz="32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rPr>
              <a:t>and Milestones</a:t>
            </a:r>
            <a:endParaRPr b="0" lang="en-US" sz="3200" spc="-1" strike="noStrike">
              <a:solidFill>
                <a:srgbClr val="000000"/>
              </a:solidFill>
              <a:uFill>
                <a:solidFill>
                  <a:srgbClr val="ffffff"/>
                </a:solidFill>
              </a:uFill>
              <a:latin typeface="Arial"/>
            </a:endParaRPr>
          </a:p>
        </p:txBody>
      </p:sp>
      <p:sp>
        <p:nvSpPr>
          <p:cNvPr id="234" name="CustomShape 103"/>
          <p:cNvSpPr/>
          <p:nvPr/>
        </p:nvSpPr>
        <p:spPr>
          <a:xfrm>
            <a:off x="790560" y="3440160"/>
            <a:ext cx="137916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0000"/>
                </a:solidFill>
                <a:uFill>
                  <a:solidFill>
                    <a:srgbClr val="ffffff"/>
                  </a:solidFill>
                </a:uFill>
                <a:latin typeface="Calibri"/>
              </a:rPr>
              <a:t>Algorithm research</a:t>
            </a:r>
            <a:endParaRPr b="0" lang="en-US" sz="3200" spc="-1" strike="noStrike">
              <a:solidFill>
                <a:srgbClr val="000000"/>
              </a:solidFill>
              <a:uFill>
                <a:solidFill>
                  <a:srgbClr val="ffffff"/>
                </a:solidFill>
              </a:uFill>
              <a:latin typeface="Arial"/>
            </a:endParaRPr>
          </a:p>
        </p:txBody>
      </p:sp>
      <p:sp>
        <p:nvSpPr>
          <p:cNvPr id="235" name="CustomShape 104"/>
          <p:cNvSpPr/>
          <p:nvPr/>
        </p:nvSpPr>
        <p:spPr>
          <a:xfrm>
            <a:off x="790560" y="4714920"/>
            <a:ext cx="77112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0000"/>
                </a:solidFill>
                <a:uFill>
                  <a:solidFill>
                    <a:srgbClr val="ffffff"/>
                  </a:solidFill>
                </a:uFill>
                <a:latin typeface="Calibri"/>
              </a:rPr>
              <a:t>Simulation</a:t>
            </a:r>
            <a:endParaRPr b="0" lang="en-US" sz="3200" spc="-1" strike="noStrike">
              <a:solidFill>
                <a:srgbClr val="000000"/>
              </a:solidFill>
              <a:uFill>
                <a:solidFill>
                  <a:srgbClr val="ffffff"/>
                </a:solidFill>
              </a:uFill>
              <a:latin typeface="Arial"/>
            </a:endParaRPr>
          </a:p>
        </p:txBody>
      </p:sp>
      <p:sp>
        <p:nvSpPr>
          <p:cNvPr id="236" name="CustomShape 105"/>
          <p:cNvSpPr/>
          <p:nvPr/>
        </p:nvSpPr>
        <p:spPr>
          <a:xfrm>
            <a:off x="790560" y="5670720"/>
            <a:ext cx="122364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0000"/>
                </a:solidFill>
                <a:uFill>
                  <a:solidFill>
                    <a:srgbClr val="ffffff"/>
                  </a:solidFill>
                </a:uFill>
                <a:latin typeface="Calibri"/>
              </a:rPr>
              <a:t>Mechanical Fixes</a:t>
            </a:r>
            <a:endParaRPr b="0" lang="en-US" sz="3200" spc="-1" strike="noStrike">
              <a:solidFill>
                <a:srgbClr val="000000"/>
              </a:solidFill>
              <a:uFill>
                <a:solidFill>
                  <a:srgbClr val="ffffff"/>
                </a:solidFill>
              </a:uFill>
              <a:latin typeface="Arial"/>
            </a:endParaRPr>
          </a:p>
        </p:txBody>
      </p:sp>
      <p:sp>
        <p:nvSpPr>
          <p:cNvPr id="237" name="CustomShape 106"/>
          <p:cNvSpPr/>
          <p:nvPr/>
        </p:nvSpPr>
        <p:spPr>
          <a:xfrm>
            <a:off x="8361360" y="1768320"/>
            <a:ext cx="458280" cy="212400"/>
          </a:xfrm>
          <a:prstGeom prst="rect">
            <a:avLst/>
          </a:prstGeom>
          <a:noFill/>
          <a:ln>
            <a:noFill/>
          </a:ln>
        </p:spPr>
        <p:style>
          <a:lnRef idx="0"/>
          <a:fillRef idx="0"/>
          <a:effectRef idx="0"/>
          <a:fontRef idx="minor"/>
        </p:style>
        <p:txBody>
          <a:bodyPr wrap="none" lIns="0" rIns="0" tIns="0" bIns="0" anchor="b"/>
          <a:p>
            <a:pPr>
              <a:lnSpc>
                <a:spcPct val="100000"/>
              </a:lnSpc>
            </a:pPr>
            <a:r>
              <a:rPr b="1" lang="en-US" sz="1400" spc="-1" strike="noStrike">
                <a:solidFill>
                  <a:srgbClr val="000000"/>
                </a:solidFill>
                <a:uFill>
                  <a:solidFill>
                    <a:srgbClr val="ffffff"/>
                  </a:solidFill>
                </a:uFill>
                <a:latin typeface="Calibri"/>
              </a:rPr>
              <a:t>Status</a:t>
            </a:r>
            <a:endParaRPr b="0" lang="en-US" sz="3200" spc="-1" strike="noStrike">
              <a:solidFill>
                <a:srgbClr val="000000"/>
              </a:solidFill>
              <a:uFill>
                <a:solidFill>
                  <a:srgbClr val="ffffff"/>
                </a:solidFill>
              </a:uFill>
              <a:latin typeface="Arial"/>
            </a:endParaRPr>
          </a:p>
        </p:txBody>
      </p:sp>
      <p:sp>
        <p:nvSpPr>
          <p:cNvPr id="238" name="CustomShape 107"/>
          <p:cNvSpPr/>
          <p:nvPr/>
        </p:nvSpPr>
        <p:spPr>
          <a:xfrm>
            <a:off x="790560" y="4395960"/>
            <a:ext cx="138240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0000"/>
                </a:solidFill>
                <a:uFill>
                  <a:solidFill>
                    <a:srgbClr val="ffffff"/>
                  </a:solidFill>
                </a:uFill>
                <a:latin typeface="Calibri"/>
              </a:rPr>
              <a:t>Learning Algorithm</a:t>
            </a:r>
            <a:endParaRPr b="0" lang="en-US" sz="3200" spc="-1" strike="noStrike">
              <a:solidFill>
                <a:srgbClr val="000000"/>
              </a:solidFill>
              <a:uFill>
                <a:solidFill>
                  <a:srgbClr val="ffffff"/>
                </a:solidFill>
              </a:uFill>
              <a:latin typeface="Arial"/>
            </a:endParaRPr>
          </a:p>
        </p:txBody>
      </p:sp>
      <p:sp>
        <p:nvSpPr>
          <p:cNvPr id="239" name="CustomShape 108"/>
          <p:cNvSpPr/>
          <p:nvPr/>
        </p:nvSpPr>
        <p:spPr>
          <a:xfrm>
            <a:off x="6774480" y="2226240"/>
            <a:ext cx="461520" cy="456840"/>
          </a:xfrm>
          <a:prstGeom prst="rect">
            <a:avLst/>
          </a:prstGeom>
          <a:solidFill>
            <a:srgbClr val="ffffff"/>
          </a:solidFill>
          <a:ln>
            <a:noFill/>
          </a:ln>
        </p:spPr>
        <p:style>
          <a:lnRef idx="0"/>
          <a:fillRef idx="0"/>
          <a:effectRef idx="0"/>
          <a:fontRef idx="minor"/>
        </p:style>
        <p:txBody>
          <a:bodyPr wrap="none" lIns="0" rIns="0" tIns="0" bIns="0"/>
          <a:p>
            <a:pPr algn="ctr">
              <a:lnSpc>
                <a:spcPct val="100000"/>
              </a:lnSpc>
            </a:pPr>
            <a:r>
              <a:rPr b="0" lang="en-US" sz="800" spc="-1" strike="noStrike">
                <a:solidFill>
                  <a:srgbClr val="000000"/>
                </a:solidFill>
                <a:uFill>
                  <a:solidFill>
                    <a:srgbClr val="ffffff"/>
                  </a:solidFill>
                </a:uFill>
                <a:latin typeface="Calibri"/>
              </a:rPr>
              <a:t>Pre-final </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Meeting</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07.07.2017</a:t>
            </a:r>
            <a:endParaRPr b="0" lang="en-US" sz="3200" spc="-1" strike="noStrike">
              <a:solidFill>
                <a:srgbClr val="000000"/>
              </a:solidFill>
              <a:uFill>
                <a:solidFill>
                  <a:srgbClr val="ffffff"/>
                </a:solidFill>
              </a:uFill>
              <a:latin typeface="Arial"/>
            </a:endParaRPr>
          </a:p>
        </p:txBody>
      </p:sp>
      <p:sp>
        <p:nvSpPr>
          <p:cNvPr id="240" name="CustomShape 109"/>
          <p:cNvSpPr/>
          <p:nvPr/>
        </p:nvSpPr>
        <p:spPr>
          <a:xfrm>
            <a:off x="790560" y="4076640"/>
            <a:ext cx="133632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0000"/>
                </a:solidFill>
                <a:uFill>
                  <a:solidFill>
                    <a:srgbClr val="ffffff"/>
                  </a:solidFill>
                </a:uFill>
                <a:latin typeface="Calibri"/>
              </a:rPr>
              <a:t>State/action space</a:t>
            </a:r>
            <a:endParaRPr b="0" lang="en-US" sz="3200" spc="-1" strike="noStrike">
              <a:solidFill>
                <a:srgbClr val="000000"/>
              </a:solidFill>
              <a:uFill>
                <a:solidFill>
                  <a:srgbClr val="ffffff"/>
                </a:solidFill>
              </a:uFill>
              <a:latin typeface="Arial"/>
            </a:endParaRPr>
          </a:p>
        </p:txBody>
      </p:sp>
      <p:sp>
        <p:nvSpPr>
          <p:cNvPr id="241" name="CustomShape 110"/>
          <p:cNvSpPr/>
          <p:nvPr/>
        </p:nvSpPr>
        <p:spPr>
          <a:xfrm>
            <a:off x="2168640" y="1768320"/>
            <a:ext cx="418680" cy="212400"/>
          </a:xfrm>
          <a:prstGeom prst="rect">
            <a:avLst/>
          </a:prstGeom>
          <a:noFill/>
          <a:ln>
            <a:noFill/>
          </a:ln>
        </p:spPr>
        <p:style>
          <a:lnRef idx="0"/>
          <a:fillRef idx="0"/>
          <a:effectRef idx="0"/>
          <a:fontRef idx="minor"/>
        </p:style>
        <p:txBody>
          <a:bodyPr wrap="none" lIns="0" rIns="0" tIns="0" bIns="0" anchor="b"/>
          <a:p>
            <a:pPr algn="r">
              <a:lnSpc>
                <a:spcPct val="100000"/>
              </a:lnSpc>
            </a:pPr>
            <a:r>
              <a:rPr b="1" lang="en-US" sz="1400" spc="-1" strike="noStrike">
                <a:solidFill>
                  <a:srgbClr val="000000"/>
                </a:solidFill>
                <a:uFill>
                  <a:solidFill>
                    <a:srgbClr val="ffffff"/>
                  </a:solidFill>
                </a:uFill>
                <a:latin typeface="Calibri"/>
              </a:rPr>
              <a:t>5/15/17</a:t>
            </a:r>
            <a:endParaRPr b="0" lang="en-US" sz="3200" spc="-1" strike="noStrike">
              <a:solidFill>
                <a:srgbClr val="000000"/>
              </a:solidFill>
              <a:uFill>
                <a:solidFill>
                  <a:srgbClr val="ffffff"/>
                </a:solidFill>
              </a:uFill>
              <a:latin typeface="Arial"/>
            </a:endParaRPr>
          </a:p>
        </p:txBody>
      </p:sp>
      <p:sp>
        <p:nvSpPr>
          <p:cNvPr id="242" name="CustomShape 111"/>
          <p:cNvSpPr/>
          <p:nvPr/>
        </p:nvSpPr>
        <p:spPr>
          <a:xfrm>
            <a:off x="790560" y="5032440"/>
            <a:ext cx="156816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0000"/>
                </a:solidFill>
                <a:uFill>
                  <a:solidFill>
                    <a:srgbClr val="ffffff"/>
                  </a:solidFill>
                </a:uFill>
                <a:latin typeface="Calibri"/>
              </a:rPr>
              <a:t>Reward &amp; Parameters</a:t>
            </a:r>
            <a:endParaRPr b="0" lang="en-US" sz="3200" spc="-1" strike="noStrike">
              <a:solidFill>
                <a:srgbClr val="000000"/>
              </a:solidFill>
              <a:uFill>
                <a:solidFill>
                  <a:srgbClr val="ffffff"/>
                </a:solidFill>
              </a:uFill>
              <a:latin typeface="Arial"/>
            </a:endParaRPr>
          </a:p>
        </p:txBody>
      </p:sp>
      <p:sp>
        <p:nvSpPr>
          <p:cNvPr id="243" name="CustomShape 112"/>
          <p:cNvSpPr/>
          <p:nvPr/>
        </p:nvSpPr>
        <p:spPr>
          <a:xfrm>
            <a:off x="790560" y="2801880"/>
            <a:ext cx="112500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0000"/>
                </a:solidFill>
                <a:uFill>
                  <a:solidFill>
                    <a:srgbClr val="ffffff"/>
                  </a:solidFill>
                </a:uFill>
                <a:latin typeface="Calibri"/>
              </a:rPr>
              <a:t>Documentation</a:t>
            </a:r>
            <a:endParaRPr b="0" lang="en-US" sz="3200" spc="-1" strike="noStrike">
              <a:solidFill>
                <a:srgbClr val="000000"/>
              </a:solidFill>
              <a:uFill>
                <a:solidFill>
                  <a:srgbClr val="ffffff"/>
                </a:solidFill>
              </a:uFill>
              <a:latin typeface="Arial"/>
            </a:endParaRPr>
          </a:p>
        </p:txBody>
      </p:sp>
      <p:sp>
        <p:nvSpPr>
          <p:cNvPr id="244" name="CustomShape 113"/>
          <p:cNvSpPr/>
          <p:nvPr/>
        </p:nvSpPr>
        <p:spPr>
          <a:xfrm>
            <a:off x="790560" y="3121200"/>
            <a:ext cx="107928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0000"/>
                </a:solidFill>
                <a:uFill>
                  <a:solidFill>
                    <a:srgbClr val="ffffff"/>
                  </a:solidFill>
                </a:uFill>
                <a:latin typeface="Calibri"/>
              </a:rPr>
              <a:t>Mathematical model</a:t>
            </a:r>
            <a:endParaRPr b="0" lang="en-US" sz="3200" spc="-1" strike="noStrike">
              <a:solidFill>
                <a:srgbClr val="000000"/>
              </a:solidFill>
              <a:uFill>
                <a:solidFill>
                  <a:srgbClr val="ffffff"/>
                </a:solidFill>
              </a:uFill>
              <a:latin typeface="Arial"/>
            </a:endParaRPr>
          </a:p>
        </p:txBody>
      </p:sp>
      <p:sp>
        <p:nvSpPr>
          <p:cNvPr id="245" name="CustomShape 114"/>
          <p:cNvSpPr/>
          <p:nvPr/>
        </p:nvSpPr>
        <p:spPr>
          <a:xfrm rot="16200000">
            <a:off x="-79920" y="2332800"/>
            <a:ext cx="1061640" cy="4032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rPr>
              <a:t>Organization</a:t>
            </a:r>
            <a:endParaRPr b="0" lang="en-US" sz="1800" spc="-1" strike="noStrike">
              <a:solidFill>
                <a:srgbClr val="000000"/>
              </a:solidFill>
              <a:uFill>
                <a:solidFill>
                  <a:srgbClr val="ffffff"/>
                </a:solidFill>
              </a:uFill>
              <a:latin typeface="Arial"/>
            </a:endParaRPr>
          </a:p>
        </p:txBody>
      </p:sp>
      <p:sp>
        <p:nvSpPr>
          <p:cNvPr id="246" name="CustomShape 115"/>
          <p:cNvSpPr/>
          <p:nvPr/>
        </p:nvSpPr>
        <p:spPr>
          <a:xfrm rot="16200000">
            <a:off x="-24480" y="3345480"/>
            <a:ext cx="951120" cy="4032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rPr>
              <a:t>Modelling</a:t>
            </a:r>
            <a:endParaRPr b="0" lang="en-US" sz="1800" spc="-1" strike="noStrike">
              <a:solidFill>
                <a:srgbClr val="000000"/>
              </a:solidFill>
              <a:uFill>
                <a:solidFill>
                  <a:srgbClr val="ffffff"/>
                </a:solidFill>
              </a:uFill>
              <a:latin typeface="Arial"/>
            </a:endParaRPr>
          </a:p>
        </p:txBody>
      </p:sp>
      <p:sp>
        <p:nvSpPr>
          <p:cNvPr id="247" name="CustomShape 116"/>
          <p:cNvSpPr/>
          <p:nvPr/>
        </p:nvSpPr>
        <p:spPr>
          <a:xfrm rot="16200000">
            <a:off x="-177120" y="4457880"/>
            <a:ext cx="1256400" cy="4032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rPr>
              <a:t>Reinforcement</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ffffff"/>
                </a:solidFill>
                <a:uFill>
                  <a:solidFill>
                    <a:srgbClr val="ffffff"/>
                  </a:solidFill>
                </a:uFill>
                <a:latin typeface="Calibri"/>
              </a:rPr>
              <a:t>Learning</a:t>
            </a:r>
            <a:endParaRPr b="0" lang="en-US" sz="1800" spc="-1" strike="noStrike">
              <a:solidFill>
                <a:srgbClr val="000000"/>
              </a:solidFill>
              <a:uFill>
                <a:solidFill>
                  <a:srgbClr val="ffffff"/>
                </a:solidFill>
              </a:uFill>
              <a:latin typeface="Arial"/>
            </a:endParaRPr>
          </a:p>
        </p:txBody>
      </p:sp>
      <p:sp>
        <p:nvSpPr>
          <p:cNvPr id="248" name="CustomShape 117"/>
          <p:cNvSpPr/>
          <p:nvPr/>
        </p:nvSpPr>
        <p:spPr>
          <a:xfrm rot="16200000">
            <a:off x="-28800" y="5573160"/>
            <a:ext cx="959760" cy="4032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rPr>
              <a:t>Implement</a:t>
            </a:r>
            <a:r>
              <a:rPr b="0" lang="en-US" sz="1050" spc="-1" strike="noStrike">
                <a:solidFill>
                  <a:srgbClr val="ffffff"/>
                </a:solidFill>
                <a:uFill>
                  <a:solidFill>
                    <a:srgbClr val="ffffff"/>
                  </a:solidFill>
                </a:uFill>
                <a:latin typeface="Calibri"/>
              </a:rPr>
              <a:t> </a:t>
            </a:r>
            <a:r>
              <a:rPr b="0" lang="en-US" sz="1200" spc="-1" strike="noStrike">
                <a:solidFill>
                  <a:srgbClr val="ffffff"/>
                </a:solidFill>
                <a:uFill>
                  <a:solidFill>
                    <a:srgbClr val="ffffff"/>
                  </a:solidFill>
                </a:uFill>
                <a:latin typeface="Calibri"/>
              </a:rPr>
              <a:t>practically</a:t>
            </a:r>
            <a:endParaRPr b="0" lang="en-US" sz="1800" spc="-1" strike="noStrike">
              <a:solidFill>
                <a:srgbClr val="000000"/>
              </a:solidFill>
              <a:uFill>
                <a:solidFill>
                  <a:srgbClr val="ffffff"/>
                </a:solidFill>
              </a:uFill>
              <a:latin typeface="Arial"/>
            </a:endParaRPr>
          </a:p>
        </p:txBody>
      </p:sp>
      <p:sp>
        <p:nvSpPr>
          <p:cNvPr id="249" name="TextShape 118"/>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250" name="TextShape 119"/>
          <p:cNvSpPr txBox="1"/>
          <p:nvPr/>
        </p:nvSpPr>
        <p:spPr>
          <a:xfrm>
            <a:off x="8460360" y="6485400"/>
            <a:ext cx="431640" cy="364680"/>
          </a:xfrm>
          <a:prstGeom prst="rect">
            <a:avLst/>
          </a:prstGeom>
          <a:noFill/>
          <a:ln>
            <a:noFill/>
          </a:ln>
        </p:spPr>
        <p:txBody>
          <a:bodyPr anchor="ctr"/>
          <a:p>
            <a:pPr algn="r">
              <a:lnSpc>
                <a:spcPct val="100000"/>
              </a:lnSpc>
            </a:pPr>
            <a:fld id="{D7CA32D1-18BC-4426-B142-F4CB85898697}"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251" name="CustomShape 120"/>
          <p:cNvSpPr/>
          <p:nvPr/>
        </p:nvSpPr>
        <p:spPr>
          <a:xfrm>
            <a:off x="3790800" y="2071440"/>
            <a:ext cx="118800" cy="118800"/>
          </a:xfrm>
          <a:prstGeom prst="diamond">
            <a:avLst/>
          </a:prstGeom>
          <a:solidFill>
            <a:srgbClr val="808080"/>
          </a:solidFill>
          <a:ln w="19080">
            <a:solidFill>
              <a:srgbClr val="808080"/>
            </a:solidFill>
            <a:round/>
          </a:ln>
        </p:spPr>
        <p:style>
          <a:lnRef idx="2">
            <a:schemeClr val="accent1">
              <a:shade val="50000"/>
            </a:schemeClr>
          </a:lnRef>
          <a:fillRef idx="1">
            <a:schemeClr val="accent1"/>
          </a:fillRef>
          <a:effectRef idx="0">
            <a:schemeClr val="accent1"/>
          </a:effectRef>
          <a:fontRef idx="minor"/>
        </p:style>
      </p:sp>
      <p:sp>
        <p:nvSpPr>
          <p:cNvPr id="252" name="CustomShape 121"/>
          <p:cNvSpPr/>
          <p:nvPr/>
        </p:nvSpPr>
        <p:spPr>
          <a:xfrm>
            <a:off x="3695040" y="2244240"/>
            <a:ext cx="363240" cy="456840"/>
          </a:xfrm>
          <a:prstGeom prst="rect">
            <a:avLst/>
          </a:prstGeom>
          <a:solidFill>
            <a:srgbClr val="ffffff"/>
          </a:solidFill>
          <a:ln>
            <a:noFill/>
          </a:ln>
        </p:spPr>
        <p:style>
          <a:lnRef idx="0"/>
          <a:fillRef idx="0"/>
          <a:effectRef idx="0"/>
          <a:fontRef idx="minor"/>
        </p:style>
        <p:txBody>
          <a:bodyPr wrap="none" lIns="0" rIns="0" tIns="0" bIns="0"/>
          <a:p>
            <a:pPr algn="ctr">
              <a:lnSpc>
                <a:spcPct val="100000"/>
              </a:lnSpc>
            </a:pPr>
            <a:r>
              <a:rPr b="0" lang="en-US" sz="800" spc="-1" strike="noStrike">
                <a:solidFill>
                  <a:srgbClr val="000000"/>
                </a:solidFill>
                <a:uFill>
                  <a:solidFill>
                    <a:srgbClr val="ffffff"/>
                  </a:solidFill>
                </a:uFill>
                <a:latin typeface="Calibri"/>
              </a:rPr>
              <a:t>Discussion</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26.05.2017</a:t>
            </a:r>
            <a:endParaRPr b="0" lang="en-US" sz="3200" spc="-1" strike="noStrike">
              <a:solidFill>
                <a:srgbClr val="000000"/>
              </a:solidFill>
              <a:uFill>
                <a:solidFill>
                  <a:srgbClr val="ffffff"/>
                </a:solidFill>
              </a:uFill>
              <a:latin typeface="Arial"/>
            </a:endParaRPr>
          </a:p>
        </p:txBody>
      </p:sp>
      <p:sp>
        <p:nvSpPr>
          <p:cNvPr id="253" name="CustomShape 122"/>
          <p:cNvSpPr/>
          <p:nvPr/>
        </p:nvSpPr>
        <p:spPr>
          <a:xfrm>
            <a:off x="4900680" y="2076840"/>
            <a:ext cx="118800" cy="118800"/>
          </a:xfrm>
          <a:prstGeom prst="diamond">
            <a:avLst/>
          </a:prstGeom>
          <a:solidFill>
            <a:schemeClr val="accent2"/>
          </a:solidFill>
          <a:ln w="1908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254" name="CustomShape 123"/>
          <p:cNvSpPr/>
          <p:nvPr/>
        </p:nvSpPr>
        <p:spPr>
          <a:xfrm>
            <a:off x="6772680" y="2842560"/>
            <a:ext cx="1180800" cy="111600"/>
          </a:xfrm>
          <a:prstGeom prst="rect">
            <a:avLst/>
          </a:prstGeom>
          <a:solidFill>
            <a:schemeClr val="hlink"/>
          </a:solidFill>
          <a:ln w="19080">
            <a:solidFill>
              <a:schemeClr val="hlink"/>
            </a:solidFill>
            <a:round/>
          </a:ln>
        </p:spPr>
        <p:style>
          <a:lnRef idx="2">
            <a:schemeClr val="accent1">
              <a:shade val="50000"/>
            </a:schemeClr>
          </a:lnRef>
          <a:fillRef idx="1">
            <a:schemeClr val="accent1"/>
          </a:fillRef>
          <a:effectRef idx="0">
            <a:schemeClr val="accent1"/>
          </a:effectRef>
          <a:fontRef idx="minor"/>
        </p:style>
      </p:sp>
      <p:sp>
        <p:nvSpPr>
          <p:cNvPr id="255" name="CustomShape 124"/>
          <p:cNvSpPr/>
          <p:nvPr/>
        </p:nvSpPr>
        <p:spPr>
          <a:xfrm>
            <a:off x="6348960" y="2852280"/>
            <a:ext cx="415800" cy="80640"/>
          </a:xfrm>
          <a:prstGeom prst="rect">
            <a:avLst/>
          </a:prstGeom>
          <a:solidFill>
            <a:schemeClr val="bg1"/>
          </a:solidFill>
          <a:ln cap="rnd" w="19080">
            <a:solidFill>
              <a:schemeClr val="hlink"/>
            </a:solidFill>
            <a:custDash>
              <a:ds d="400000" sp="300000"/>
            </a:custDash>
            <a:round/>
          </a:ln>
        </p:spPr>
        <p:style>
          <a:lnRef idx="2">
            <a:schemeClr val="accent1">
              <a:shade val="50000"/>
            </a:schemeClr>
          </a:lnRef>
          <a:fillRef idx="1">
            <a:schemeClr val="accent1"/>
          </a:fillRef>
          <a:effectRef idx="0">
            <a:schemeClr val="accent1"/>
          </a:effectRef>
          <a:fontRef idx="minor"/>
        </p:style>
      </p:sp>
      <p:sp>
        <p:nvSpPr>
          <p:cNvPr id="256" name="Line 125"/>
          <p:cNvSpPr/>
          <p:nvPr/>
        </p:nvSpPr>
        <p:spPr>
          <a:xfrm>
            <a:off x="6084000" y="2003760"/>
            <a:ext cx="360" cy="4249440"/>
          </a:xfrm>
          <a:prstGeom prst="line">
            <a:avLst/>
          </a:prstGeom>
          <a:ln cap="rnd" w="19080">
            <a:solidFill>
              <a:schemeClr val="accent2"/>
            </a:solidFill>
            <a:custDash>
              <a:ds d="800000" sp="300000"/>
            </a:custDash>
            <a:round/>
          </a:ln>
        </p:spPr>
        <p:style>
          <a:lnRef idx="1">
            <a:schemeClr val="accent1"/>
          </a:lnRef>
          <a:fillRef idx="0">
            <a:schemeClr val="accent1"/>
          </a:fillRef>
          <a:effectRef idx="0">
            <a:schemeClr val="accent1"/>
          </a:effectRef>
          <a:fontRef idx="minor"/>
        </p:style>
      </p:sp>
      <p:sp>
        <p:nvSpPr>
          <p:cNvPr id="257" name="Line 126"/>
          <p:cNvSpPr/>
          <p:nvPr/>
        </p:nvSpPr>
        <p:spPr>
          <a:xfrm>
            <a:off x="7012440" y="2020680"/>
            <a:ext cx="360" cy="4249800"/>
          </a:xfrm>
          <a:prstGeom prst="line">
            <a:avLst/>
          </a:prstGeom>
          <a:ln cap="rnd" w="19080">
            <a:solidFill>
              <a:schemeClr val="accent2"/>
            </a:solidFill>
            <a:custDash>
              <a:ds d="800000" sp="300000"/>
            </a:custDash>
            <a:round/>
          </a:ln>
        </p:spPr>
        <p:style>
          <a:lnRef idx="1">
            <a:schemeClr val="accent1"/>
          </a:lnRef>
          <a:fillRef idx="0">
            <a:schemeClr val="accent1"/>
          </a:fillRef>
          <a:effectRef idx="0">
            <a:schemeClr val="accent1"/>
          </a:effectRef>
          <a:fontRef idx="minor"/>
        </p:style>
      </p:sp>
      <p:sp>
        <p:nvSpPr>
          <p:cNvPr id="258" name="CustomShape 127"/>
          <p:cNvSpPr/>
          <p:nvPr/>
        </p:nvSpPr>
        <p:spPr>
          <a:xfrm>
            <a:off x="6496920" y="2102760"/>
            <a:ext cx="118800" cy="118800"/>
          </a:xfrm>
          <a:prstGeom prst="diamond">
            <a:avLst/>
          </a:prstGeom>
          <a:solidFill>
            <a:srgbClr val="808080"/>
          </a:solidFill>
          <a:ln w="19080">
            <a:solidFill>
              <a:srgbClr val="808080"/>
            </a:solidFill>
            <a:round/>
          </a:ln>
        </p:spPr>
        <p:style>
          <a:lnRef idx="2">
            <a:schemeClr val="accent1">
              <a:shade val="50000"/>
            </a:schemeClr>
          </a:lnRef>
          <a:fillRef idx="1">
            <a:schemeClr val="accent1"/>
          </a:fillRef>
          <a:effectRef idx="0">
            <a:schemeClr val="accent1"/>
          </a:effectRef>
          <a:fontRef idx="minor"/>
        </p:style>
      </p:sp>
      <p:sp>
        <p:nvSpPr>
          <p:cNvPr id="259" name="CustomShape 128"/>
          <p:cNvSpPr/>
          <p:nvPr/>
        </p:nvSpPr>
        <p:spPr>
          <a:xfrm>
            <a:off x="7400160" y="2081160"/>
            <a:ext cx="118800" cy="118800"/>
          </a:xfrm>
          <a:prstGeom prst="diamond">
            <a:avLst/>
          </a:prstGeom>
          <a:solidFill>
            <a:srgbClr val="808080"/>
          </a:solidFill>
          <a:ln w="19080">
            <a:solidFill>
              <a:srgbClr val="808080"/>
            </a:solidFill>
            <a:round/>
          </a:ln>
        </p:spPr>
        <p:style>
          <a:lnRef idx="2">
            <a:schemeClr val="accent1">
              <a:shade val="50000"/>
            </a:schemeClr>
          </a:lnRef>
          <a:fillRef idx="1">
            <a:schemeClr val="accent1"/>
          </a:fillRef>
          <a:effectRef idx="0">
            <a:schemeClr val="accent1"/>
          </a:effectRef>
          <a:fontRef idx="minor"/>
        </p:style>
      </p:sp>
      <p:sp>
        <p:nvSpPr>
          <p:cNvPr id="260" name="CustomShape 129"/>
          <p:cNvSpPr/>
          <p:nvPr/>
        </p:nvSpPr>
        <p:spPr>
          <a:xfrm>
            <a:off x="7255440" y="2236320"/>
            <a:ext cx="423360" cy="456840"/>
          </a:xfrm>
          <a:prstGeom prst="rect">
            <a:avLst/>
          </a:prstGeom>
          <a:solidFill>
            <a:srgbClr val="ffffff"/>
          </a:solidFill>
          <a:ln>
            <a:noFill/>
          </a:ln>
        </p:spPr>
        <p:style>
          <a:lnRef idx="0"/>
          <a:fillRef idx="0"/>
          <a:effectRef idx="0"/>
          <a:fontRef idx="minor"/>
        </p:style>
        <p:txBody>
          <a:bodyPr wrap="none" lIns="0" rIns="0" tIns="0" bIns="0"/>
          <a:p>
            <a:pPr algn="ctr">
              <a:lnSpc>
                <a:spcPct val="100000"/>
              </a:lnSpc>
            </a:pPr>
            <a:r>
              <a:rPr b="0" lang="en-US" sz="800" spc="-1" strike="noStrike">
                <a:solidFill>
                  <a:srgbClr val="000000"/>
                </a:solidFill>
                <a:uFill>
                  <a:solidFill>
                    <a:srgbClr val="ffffff"/>
                  </a:solidFill>
                </a:uFill>
                <a:latin typeface="Calibri"/>
              </a:rPr>
              <a:t>Discussion</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14.07.2017</a:t>
            </a:r>
            <a:endParaRPr b="0" lang="en-US" sz="3200" spc="-1" strike="noStrike">
              <a:solidFill>
                <a:srgbClr val="000000"/>
              </a:solidFill>
              <a:uFill>
                <a:solidFill>
                  <a:srgbClr val="ffffff"/>
                </a:solidFill>
              </a:uFill>
              <a:latin typeface="Arial"/>
            </a:endParaRPr>
          </a:p>
        </p:txBody>
      </p:sp>
      <p:sp>
        <p:nvSpPr>
          <p:cNvPr id="261" name="CustomShape 130"/>
          <p:cNvSpPr/>
          <p:nvPr/>
        </p:nvSpPr>
        <p:spPr>
          <a:xfrm>
            <a:off x="6337080" y="2252160"/>
            <a:ext cx="423360" cy="456840"/>
          </a:xfrm>
          <a:prstGeom prst="rect">
            <a:avLst/>
          </a:prstGeom>
          <a:solidFill>
            <a:srgbClr val="ffffff"/>
          </a:solidFill>
          <a:ln>
            <a:noFill/>
          </a:ln>
        </p:spPr>
        <p:style>
          <a:lnRef idx="0"/>
          <a:fillRef idx="0"/>
          <a:effectRef idx="0"/>
          <a:fontRef idx="minor"/>
        </p:style>
        <p:txBody>
          <a:bodyPr wrap="none" lIns="0" rIns="0" tIns="0" bIns="0"/>
          <a:p>
            <a:pPr algn="ctr">
              <a:lnSpc>
                <a:spcPct val="100000"/>
              </a:lnSpc>
            </a:pPr>
            <a:r>
              <a:rPr b="0" lang="en-US" sz="800" spc="-1" strike="noStrike">
                <a:solidFill>
                  <a:srgbClr val="000000"/>
                </a:solidFill>
                <a:uFill>
                  <a:solidFill>
                    <a:srgbClr val="ffffff"/>
                  </a:solidFill>
                </a:uFill>
                <a:latin typeface="Calibri"/>
              </a:rPr>
              <a:t>Discussion</a:t>
            </a:r>
            <a:endParaRPr b="0" lang="en-US" sz="3200" spc="-1" strike="noStrike">
              <a:solidFill>
                <a:srgbClr val="000000"/>
              </a:solidFill>
              <a:uFill>
                <a:solidFill>
                  <a:srgbClr val="ffffff"/>
                </a:solidFill>
              </a:uFill>
              <a:latin typeface="Arial"/>
            </a:endParaRPr>
          </a:p>
          <a:p>
            <a:pPr algn="ctr">
              <a:lnSpc>
                <a:spcPct val="100000"/>
              </a:lnSpc>
            </a:pPr>
            <a:r>
              <a:rPr b="0" lang="en-US" sz="800" spc="-1" strike="noStrike">
                <a:solidFill>
                  <a:srgbClr val="000000"/>
                </a:solidFill>
                <a:uFill>
                  <a:solidFill>
                    <a:srgbClr val="ffffff"/>
                  </a:solidFill>
                </a:uFill>
                <a:latin typeface="Calibri"/>
              </a:rPr>
              <a:t>30.06.2017</a:t>
            </a:r>
            <a:endParaRPr b="0" lang="en-US" sz="3200" spc="-1" strike="noStrike">
              <a:solidFill>
                <a:srgbClr val="000000"/>
              </a:solidFill>
              <a:uFill>
                <a:solidFill>
                  <a:srgbClr val="ffffff"/>
                </a:solidFill>
              </a:uFill>
              <a:latin typeface="Arial"/>
            </a:endParaRPr>
          </a:p>
        </p:txBody>
      </p:sp>
      <p:pic>
        <p:nvPicPr>
          <p:cNvPr id="262" name="" descr=""/>
          <p:cNvPicPr/>
          <p:nvPr/>
        </p:nvPicPr>
        <p:blipFill>
          <a:blip r:embed="rId1"/>
          <a:stretch/>
        </p:blipFill>
        <p:spPr>
          <a:xfrm>
            <a:off x="360" y="0"/>
            <a:ext cx="360" cy="3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3" name="Inhaltsplatzhalter 3" descr=""/>
          <p:cNvPicPr/>
          <p:nvPr/>
        </p:nvPicPr>
        <p:blipFill>
          <a:blip r:embed="rId1"/>
          <a:stretch/>
        </p:blipFill>
        <p:spPr>
          <a:xfrm>
            <a:off x="5868000" y="3285000"/>
            <a:ext cx="3024000" cy="3024000"/>
          </a:xfrm>
          <a:prstGeom prst="rect">
            <a:avLst/>
          </a:prstGeom>
          <a:ln>
            <a:noFill/>
          </a:ln>
          <a:effectLst>
            <a:reflection algn="bl" dir="5400000" endPos="9000" rotWithShape="0" stA="82000" sy="-100000"/>
          </a:effectLst>
        </p:spPr>
      </p:pic>
      <p:sp>
        <p:nvSpPr>
          <p:cNvPr id="264" name="TextShape 1"/>
          <p:cNvSpPr txBox="1"/>
          <p:nvPr/>
        </p:nvSpPr>
        <p:spPr>
          <a:xfrm>
            <a:off x="251640" y="116640"/>
            <a:ext cx="7056360" cy="705600"/>
          </a:xfrm>
          <a:prstGeom prst="rect">
            <a:avLst/>
          </a:prstGeom>
          <a:noFill/>
          <a:ln>
            <a:noFill/>
          </a:ln>
        </p:spPr>
        <p:txBody>
          <a:bodyPr anchor="ctr"/>
          <a:p>
            <a:pPr>
              <a:lnSpc>
                <a:spcPct val="100000"/>
              </a:lnSpc>
            </a:pPr>
            <a:r>
              <a:rPr b="1" lang="de-DE" sz="2400" spc="-1" strike="noStrike">
                <a:solidFill>
                  <a:srgbClr val="4f81bd"/>
                </a:solidFill>
                <a:uFill>
                  <a:solidFill>
                    <a:srgbClr val="ffffff"/>
                  </a:solidFill>
                </a:uFill>
                <a:latin typeface="Calibri"/>
              </a:rPr>
              <a:t>Task distribution</a:t>
            </a:r>
            <a:endParaRPr b="0" lang="de-DE" sz="1800" spc="-1" strike="noStrike">
              <a:solidFill>
                <a:srgbClr val="000000"/>
              </a:solidFill>
              <a:uFill>
                <a:solidFill>
                  <a:srgbClr val="ffffff"/>
                </a:solidFill>
              </a:uFill>
              <a:latin typeface="Calibri"/>
            </a:endParaRPr>
          </a:p>
        </p:txBody>
      </p:sp>
      <p:sp>
        <p:nvSpPr>
          <p:cNvPr id="265" name="CustomShape 2"/>
          <p:cNvSpPr/>
          <p:nvPr/>
        </p:nvSpPr>
        <p:spPr>
          <a:xfrm>
            <a:off x="251640" y="1273320"/>
            <a:ext cx="2339640" cy="611640"/>
          </a:xfrm>
          <a:prstGeom prst="homePlate">
            <a:avLst>
              <a:gd name="adj" fmla="val 50000"/>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rPr>
              <a:t>Modelling</a:t>
            </a:r>
            <a:endParaRPr b="0" lang="en-US" sz="1800" spc="-1" strike="noStrike">
              <a:solidFill>
                <a:srgbClr val="000000"/>
              </a:solidFill>
              <a:uFill>
                <a:solidFill>
                  <a:srgbClr val="ffffff"/>
                </a:solidFill>
              </a:uFill>
              <a:latin typeface="Arial"/>
            </a:endParaRPr>
          </a:p>
        </p:txBody>
      </p:sp>
      <p:sp>
        <p:nvSpPr>
          <p:cNvPr id="266" name="CustomShape 3"/>
          <p:cNvSpPr/>
          <p:nvPr/>
        </p:nvSpPr>
        <p:spPr>
          <a:xfrm>
            <a:off x="2411640" y="1273320"/>
            <a:ext cx="2339640" cy="611640"/>
          </a:xfrm>
          <a:prstGeom prst="chevron">
            <a:avLst>
              <a:gd name="adj" fmla="val 50000"/>
            </a:avLst>
          </a:prstGeom>
          <a:noFill/>
          <a:ln cap="rnd" w="12600">
            <a:solidFill>
              <a:schemeClr val="bg1">
                <a:lumMod val="65000"/>
              </a:schemeClr>
            </a:solidFill>
            <a:custDash>
              <a:ds d="300000" sp="100000"/>
            </a:cust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a6a6a6"/>
                </a:solidFill>
                <a:uFill>
                  <a:solidFill>
                    <a:srgbClr val="ffffff"/>
                  </a:solidFill>
                </a:uFill>
                <a:latin typeface="Calibri"/>
              </a:rPr>
              <a:t>Reinforcement Learning</a:t>
            </a:r>
            <a:endParaRPr b="0" lang="en-US" sz="1800" spc="-1" strike="noStrike">
              <a:solidFill>
                <a:srgbClr val="000000"/>
              </a:solidFill>
              <a:uFill>
                <a:solidFill>
                  <a:srgbClr val="ffffff"/>
                </a:solidFill>
              </a:uFill>
              <a:latin typeface="Arial"/>
            </a:endParaRPr>
          </a:p>
        </p:txBody>
      </p:sp>
      <p:sp>
        <p:nvSpPr>
          <p:cNvPr id="267" name="CustomShape 4"/>
          <p:cNvSpPr/>
          <p:nvPr/>
        </p:nvSpPr>
        <p:spPr>
          <a:xfrm>
            <a:off x="4572000" y="1273320"/>
            <a:ext cx="2339640" cy="611640"/>
          </a:xfrm>
          <a:prstGeom prst="chevron">
            <a:avLst>
              <a:gd name="adj" fmla="val 50000"/>
            </a:avLst>
          </a:prstGeom>
          <a:noFill/>
          <a:ln cap="rnd" w="12600">
            <a:solidFill>
              <a:schemeClr val="bg1">
                <a:lumMod val="65000"/>
              </a:schemeClr>
            </a:solidFill>
            <a:custDash>
              <a:ds d="300000" sp="100000"/>
            </a:cust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a6a6a6"/>
                </a:solidFill>
                <a:uFill>
                  <a:solidFill>
                    <a:srgbClr val="ffffff"/>
                  </a:solidFill>
                </a:uFill>
                <a:latin typeface="Calibri"/>
              </a:rPr>
              <a:t>Practical Implementation</a:t>
            </a:r>
            <a:endParaRPr b="0" lang="en-US" sz="1800" spc="-1" strike="noStrike">
              <a:solidFill>
                <a:srgbClr val="000000"/>
              </a:solidFill>
              <a:uFill>
                <a:solidFill>
                  <a:srgbClr val="ffffff"/>
                </a:solidFill>
              </a:uFill>
              <a:latin typeface="Arial"/>
            </a:endParaRPr>
          </a:p>
        </p:txBody>
      </p:sp>
      <p:sp>
        <p:nvSpPr>
          <p:cNvPr id="268" name="Line 5"/>
          <p:cNvSpPr/>
          <p:nvPr/>
        </p:nvSpPr>
        <p:spPr>
          <a:xfrm flipV="1">
            <a:off x="251280" y="1916640"/>
            <a:ext cx="360" cy="8697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69" name="Line 6"/>
          <p:cNvSpPr/>
          <p:nvPr/>
        </p:nvSpPr>
        <p:spPr>
          <a:xfrm flipH="1" flipV="1">
            <a:off x="2267640" y="1889640"/>
            <a:ext cx="3384360" cy="7470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70" name="CustomShape 7"/>
          <p:cNvSpPr/>
          <p:nvPr/>
        </p:nvSpPr>
        <p:spPr>
          <a:xfrm>
            <a:off x="6663600" y="2088720"/>
            <a:ext cx="65160" cy="611640"/>
          </a:xfrm>
          <a:prstGeom prst="ellipse">
            <a:avLst/>
          </a:prstGeom>
          <a:noFill/>
          <a:ln>
            <a:noFill/>
          </a:ln>
        </p:spPr>
        <p:style>
          <a:lnRef idx="2">
            <a:schemeClr val="accent1">
              <a:shade val="50000"/>
            </a:schemeClr>
          </a:lnRef>
          <a:fillRef idx="1">
            <a:schemeClr val="accent1"/>
          </a:fillRef>
          <a:effectRef idx="0">
            <a:schemeClr val="accent1"/>
          </a:effectRef>
          <a:fontRef idx="minor"/>
        </p:style>
      </p:sp>
      <p:sp>
        <p:nvSpPr>
          <p:cNvPr id="271" name="TextShape 8"/>
          <p:cNvSpPr txBox="1"/>
          <p:nvPr/>
        </p:nvSpPr>
        <p:spPr>
          <a:xfrm>
            <a:off x="234360" y="6485400"/>
            <a:ext cx="1456920" cy="364680"/>
          </a:xfrm>
          <a:prstGeom prst="rect">
            <a:avLst/>
          </a:prstGeom>
          <a:noFill/>
          <a:ln>
            <a:noFill/>
          </a:ln>
        </p:spPr>
        <p:txBody>
          <a:bodyPr anchor="ctr"/>
          <a:p>
            <a:pPr>
              <a:lnSpc>
                <a:spcPct val="100000"/>
              </a:lnSpc>
            </a:pPr>
            <a:r>
              <a:rPr b="0" lang="en-US" sz="1000" spc="-1" strike="noStrike">
                <a:solidFill>
                  <a:srgbClr val="8b8b8b"/>
                </a:solidFill>
                <a:uFill>
                  <a:solidFill>
                    <a:srgbClr val="ffffff"/>
                  </a:solidFill>
                </a:uFill>
                <a:latin typeface="Calibri"/>
              </a:rPr>
              <a:t>5/15/17</a:t>
            </a:r>
            <a:endParaRPr b="0" lang="en-US" sz="1400" spc="-1" strike="noStrike">
              <a:solidFill>
                <a:srgbClr val="000000"/>
              </a:solidFill>
              <a:uFill>
                <a:solidFill>
                  <a:srgbClr val="ffffff"/>
                </a:solidFill>
              </a:uFill>
              <a:latin typeface="Times New Roman"/>
            </a:endParaRPr>
          </a:p>
        </p:txBody>
      </p:sp>
      <p:sp>
        <p:nvSpPr>
          <p:cNvPr id="272" name="TextShape 9"/>
          <p:cNvSpPr txBox="1"/>
          <p:nvPr/>
        </p:nvSpPr>
        <p:spPr>
          <a:xfrm>
            <a:off x="8460360" y="6485400"/>
            <a:ext cx="431640" cy="364680"/>
          </a:xfrm>
          <a:prstGeom prst="rect">
            <a:avLst/>
          </a:prstGeom>
          <a:noFill/>
          <a:ln>
            <a:noFill/>
          </a:ln>
        </p:spPr>
        <p:txBody>
          <a:bodyPr anchor="ctr"/>
          <a:p>
            <a:pPr algn="r">
              <a:lnSpc>
                <a:spcPct val="100000"/>
              </a:lnSpc>
            </a:pPr>
            <a:fld id="{C4F5EEF3-C44B-4D26-B080-5A470F444AF9}"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graphicFrame>
        <p:nvGraphicFramePr>
          <p:cNvPr id="273" name="Table 10"/>
          <p:cNvGraphicFramePr/>
          <p:nvPr/>
        </p:nvGraphicFramePr>
        <p:xfrm>
          <a:off x="251640" y="2697840"/>
          <a:ext cx="5446800" cy="360000"/>
        </p:xfrm>
        <a:graphic>
          <a:graphicData uri="http://schemas.openxmlformats.org/drawingml/2006/table">
            <a:tbl>
              <a:tblPr/>
              <a:tblGrid>
                <a:gridCol w="4199760"/>
                <a:gridCol w="97200"/>
                <a:gridCol w="501480"/>
                <a:gridCol w="648000"/>
              </a:tblGrid>
              <a:tr h="0">
                <a:tc>
                  <a:txBody>
                    <a:bodyPr lIns="36000" rIns="36000" tIns="18000" bIns="0"/>
                    <a:p>
                      <a:pPr>
                        <a:lnSpc>
                          <a:spcPct val="100000"/>
                        </a:lnSpc>
                      </a:pPr>
                      <a:r>
                        <a:rPr b="1" lang="en-US" sz="1200" spc="-1" strike="noStrike">
                          <a:solidFill>
                            <a:srgbClr val="ffffff"/>
                          </a:solidFill>
                          <a:uFill>
                            <a:solidFill>
                              <a:srgbClr val="ffffff"/>
                            </a:solidFill>
                          </a:uFill>
                          <a:latin typeface="Calibri"/>
                        </a:rPr>
                        <a:t>Step / Subtasks</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38160">
                      <a:solidFill>
                        <a:srgbClr val="ffffff"/>
                      </a:solidFill>
                    </a:lnB>
                    <a:solidFill>
                      <a:srgbClr val="a6a6a6"/>
                    </a:solidFill>
                  </a:tcPr>
                </a:tc>
                <a:tc>
                  <a:tcPr marL="36000" marR="36000">
                    <a:lnL w="28080">
                      <a:solidFill>
                        <a:srgbClr val="a6a6a6"/>
                      </a:solidFill>
                    </a:lnL>
                    <a:lnR w="28080">
                      <a:solidFill>
                        <a:srgbClr val="a6a6a6"/>
                      </a:solidFill>
                    </a:lnR>
                    <a:lnT w="12240">
                      <a:solidFill>
                        <a:srgbClr val="ffffff"/>
                      </a:solidFill>
                    </a:lnT>
                    <a:lnB w="38160">
                      <a:solidFill>
                        <a:srgbClr val="ffffff"/>
                      </a:solidFill>
                    </a:lnB>
                    <a:noFill/>
                  </a:tcPr>
                </a:tc>
                <a:tc>
                  <a:txBody>
                    <a:bodyPr lIns="36000" rIns="36000" tIns="18000" bIns="0"/>
                    <a:p>
                      <a:pPr>
                        <a:lnSpc>
                          <a:spcPct val="100000"/>
                        </a:lnSpc>
                      </a:pPr>
                      <a:r>
                        <a:rPr b="1" lang="en-US" sz="1200" spc="-1" strike="noStrike">
                          <a:solidFill>
                            <a:srgbClr val="ffffff"/>
                          </a:solidFill>
                          <a:uFill>
                            <a:solidFill>
                              <a:srgbClr val="ffffff"/>
                            </a:solidFill>
                          </a:uFill>
                          <a:latin typeface="Calibri"/>
                        </a:rPr>
                        <a:t>Who</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ffffff"/>
                      </a:solidFill>
                    </a:lnR>
                    <a:lnT w="12240">
                      <a:solidFill>
                        <a:srgbClr val="ffffff"/>
                      </a:solidFill>
                    </a:lnT>
                    <a:lnB w="38160">
                      <a:solidFill>
                        <a:srgbClr val="ffffff"/>
                      </a:solidFill>
                    </a:lnB>
                    <a:solidFill>
                      <a:srgbClr val="a6a6a6"/>
                    </a:solidFill>
                  </a:tcPr>
                </a:tc>
                <a:tc>
                  <a:txBody>
                    <a:bodyPr lIns="36000" rIns="36000" tIns="18000" bIns="0"/>
                    <a:p>
                      <a:pPr>
                        <a:lnSpc>
                          <a:spcPct val="100000"/>
                        </a:lnSpc>
                      </a:pPr>
                      <a:r>
                        <a:rPr b="1" lang="en-US" sz="1200" spc="-1" strike="noStrike">
                          <a:solidFill>
                            <a:srgbClr val="ffffff"/>
                          </a:solidFill>
                          <a:uFill>
                            <a:solidFill>
                              <a:srgbClr val="ffffff"/>
                            </a:solidFill>
                          </a:uFill>
                          <a:latin typeface="Calibri"/>
                        </a:rPr>
                        <a:t>Deadline</a:t>
                      </a:r>
                      <a:endParaRPr b="0" lang="en-US" sz="1800" spc="-1" strike="noStrike">
                        <a:solidFill>
                          <a:srgbClr val="000000"/>
                        </a:solidFill>
                        <a:uFill>
                          <a:solidFill>
                            <a:srgbClr val="ffffff"/>
                          </a:solidFill>
                        </a:uFill>
                        <a:latin typeface="Arial"/>
                      </a:endParaRPr>
                    </a:p>
                  </a:txBody>
                  <a:tcPr marL="36000" marR="36000">
                    <a:lnL w="9360">
                      <a:solidFill>
                        <a:srgbClr val="ffffff"/>
                      </a:solidFill>
                    </a:lnL>
                    <a:lnR w="28080">
                      <a:solidFill>
                        <a:srgbClr val="a6a6a6"/>
                      </a:solidFill>
                    </a:lnR>
                    <a:lnT w="12240">
                      <a:solidFill>
                        <a:srgbClr val="ffffff"/>
                      </a:solidFill>
                    </a:lnT>
                    <a:lnB w="38160">
                      <a:solidFill>
                        <a:srgbClr val="ffffff"/>
                      </a:solidFill>
                    </a:lnB>
                    <a:solidFill>
                      <a:srgbClr val="a6a6a6"/>
                    </a:solidFill>
                  </a:tcPr>
                </a:tc>
              </a:tr>
              <a:tr h="0">
                <a:tc>
                  <a:txBody>
                    <a:bodyPr lIns="36000" rIns="36000" tIns="18000" bIns="0"/>
                    <a:p>
                      <a:pPr>
                        <a:lnSpc>
                          <a:spcPct val="100000"/>
                        </a:lnSpc>
                      </a:pPr>
                      <a:r>
                        <a:rPr b="1" lang="en-US" sz="1200" spc="-1" strike="noStrike">
                          <a:solidFill>
                            <a:srgbClr val="000000"/>
                          </a:solidFill>
                          <a:uFill>
                            <a:solidFill>
                              <a:srgbClr val="ffffff"/>
                            </a:solidFill>
                          </a:uFill>
                          <a:latin typeface="Calibri"/>
                        </a:rPr>
                        <a:t>COLLECTION OF REFERENCE IMAGES</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ffffff"/>
                      </a:solidFill>
                    </a:lnB>
                    <a:noFill/>
                  </a:tcPr>
                </a:tc>
                <a:tc>
                  <a:tcPr marL="36000" marR="36000">
                    <a:lnL w="28080">
                      <a:solidFill>
                        <a:srgbClr val="a6a6a6"/>
                      </a:solidFill>
                    </a:lnL>
                    <a:lnR w="28080">
                      <a:solidFill>
                        <a:srgbClr val="a6a6a6"/>
                      </a:solidFill>
                    </a:lnR>
                    <a:lnT w="12240">
                      <a:solidFill>
                        <a:srgbClr val="ffffff"/>
                      </a:solidFill>
                    </a:lnT>
                    <a:lnB w="9360">
                      <a:solidFill>
                        <a:srgbClr val="ffffff"/>
                      </a:solidFill>
                    </a:lnB>
                    <a:noFill/>
                  </a:tcPr>
                </a:tc>
                <a:tc>
                  <a:tcPr marL="36000" marR="36000">
                    <a:lnL w="28080">
                      <a:solidFill>
                        <a:srgbClr val="a6a6a6"/>
                      </a:solidFill>
                    </a:lnL>
                    <a:lnR w="9360">
                      <a:solidFill>
                        <a:srgbClr val="a6a6a6"/>
                      </a:solidFill>
                    </a:lnR>
                    <a:lnT w="12240">
                      <a:solidFill>
                        <a:srgbClr val="ffffff"/>
                      </a:solidFill>
                    </a:lnT>
                    <a:lnB w="9360">
                      <a:solidFill>
                        <a:srgbClr val="ffffff"/>
                      </a:solidFill>
                    </a:lnB>
                    <a:noFill/>
                  </a:tcPr>
                </a:tc>
                <a:tc>
                  <a:tcPr marL="36000" marR="36000">
                    <a:lnL w="9360">
                      <a:solidFill>
                        <a:srgbClr val="a6a6a6"/>
                      </a:solidFill>
                    </a:lnL>
                    <a:lnR w="28080">
                      <a:solidFill>
                        <a:srgbClr val="a6a6a6"/>
                      </a:solidFill>
                    </a:lnR>
                    <a:lnT w="12240">
                      <a:solidFill>
                        <a:srgbClr val="ffffff"/>
                      </a:solidFill>
                    </a:lnT>
                    <a:lnB w="9360">
                      <a:solidFill>
                        <a:srgbClr val="ffffff"/>
                      </a:solidFill>
                    </a:lnB>
                    <a:noFill/>
                  </a:tcPr>
                </a:tc>
              </a:tr>
              <a:tr h="0">
                <a:tc>
                  <a:txBody>
                    <a:bodyPr lIns="36000" rIns="36000" tIns="18000" bIns="0"/>
                    <a:p>
                      <a:pPr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Write a python script that makes robot perform predefined movements taking measurement of the environment</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9360">
                      <a:solidFill>
                        <a:srgbClr val="ffffff"/>
                      </a:solidFill>
                    </a:lnT>
                    <a:lnB w="12240">
                      <a:solidFill>
                        <a:srgbClr val="ffffff"/>
                      </a:solidFill>
                    </a:lnB>
                    <a:noFill/>
                  </a:tcPr>
                </a:tc>
                <a:tc>
                  <a:tcPr marL="36000" marR="36000">
                    <a:lnL w="28080">
                      <a:solidFill>
                        <a:srgbClr val="a6a6a6"/>
                      </a:solidFill>
                    </a:lnL>
                    <a:lnR w="28080">
                      <a:solidFill>
                        <a:srgbClr val="a6a6a6"/>
                      </a:solidFill>
                    </a:lnR>
                    <a:lnT w="936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W</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936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19/05</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9360">
                      <a:solidFill>
                        <a:srgbClr val="ffffff"/>
                      </a:solidFill>
                    </a:lnT>
                    <a:lnB w="12240">
                      <a:solidFill>
                        <a:srgbClr val="ffffff"/>
                      </a:solidFill>
                    </a:lnB>
                    <a:noFill/>
                  </a:tcPr>
                </a:tc>
              </a:tr>
              <a:tr h="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Generate the artificial states using the mentioned algorithm</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a6a6a6"/>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B/M</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9360">
                      <a:solidFill>
                        <a:srgbClr val="a6a6a6"/>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19/05</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9360">
                      <a:solidFill>
                        <a:srgbClr val="a6a6a6"/>
                      </a:solidFill>
                    </a:lnB>
                    <a:noFill/>
                  </a:tcPr>
                </a:tc>
              </a:tr>
              <a:tr h="0">
                <a:tc>
                  <a:txBody>
                    <a:bodyPr lIns="36000" rIns="36000" tIns="18000" bIns="0"/>
                    <a:p>
                      <a:pPr>
                        <a:lnSpc>
                          <a:spcPct val="100000"/>
                        </a:lnSpc>
                      </a:pPr>
                      <a:r>
                        <a:rPr b="1" lang="en-US" sz="1200" spc="-1" strike="noStrike">
                          <a:solidFill>
                            <a:srgbClr val="000000"/>
                          </a:solidFill>
                          <a:uFill>
                            <a:solidFill>
                              <a:srgbClr val="ffffff"/>
                            </a:solidFill>
                          </a:uFill>
                          <a:latin typeface="Calibri"/>
                        </a:rPr>
                        <a:t>ALGORITHM RESEARCH</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9360">
                      <a:solidFill>
                        <a:srgbClr val="a6a6a6"/>
                      </a:solidFill>
                    </a:lnT>
                    <a:lnB w="12240">
                      <a:solidFill>
                        <a:srgbClr val="ffffff"/>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cPr marL="36000" marR="36000">
                    <a:lnL w="28080">
                      <a:solidFill>
                        <a:srgbClr val="a6a6a6"/>
                      </a:solidFill>
                    </a:lnL>
                    <a:lnR w="9360">
                      <a:solidFill>
                        <a:srgbClr val="a6a6a6"/>
                      </a:solidFill>
                    </a:lnR>
                    <a:lnT w="9360">
                      <a:solidFill>
                        <a:srgbClr val="a6a6a6"/>
                      </a:solidFill>
                    </a:lnT>
                    <a:lnB w="12240">
                      <a:solidFill>
                        <a:srgbClr val="ffffff"/>
                      </a:solidFill>
                    </a:lnB>
                    <a:noFill/>
                  </a:tcPr>
                </a:tc>
                <a:tc>
                  <a:tcPr marL="36000" marR="36000">
                    <a:lnL w="9360">
                      <a:solidFill>
                        <a:srgbClr val="a6a6a6"/>
                      </a:solidFill>
                    </a:lnL>
                    <a:lnR w="28080">
                      <a:solidFill>
                        <a:srgbClr val="a6a6a6"/>
                      </a:solidFill>
                    </a:lnR>
                    <a:lnT w="9360">
                      <a:solidFill>
                        <a:srgbClr val="a6a6a6"/>
                      </a:solidFill>
                    </a:lnT>
                    <a:lnB w="12240">
                      <a:solidFill>
                        <a:srgbClr val="ffffff"/>
                      </a:solidFill>
                    </a:lnB>
                    <a:noFill/>
                  </a:tcPr>
                </a:tc>
              </a:tr>
              <a:tr h="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Search for distance extraction algorithm and the python APIs (coordinate transformation and relative distance etc.)</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19/05</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12240">
                      <a:solidFill>
                        <a:srgbClr val="ffffff"/>
                      </a:solidFill>
                    </a:lnB>
                    <a:noFill/>
                  </a:tcPr>
                </a:tc>
              </a:tr>
              <a:tr h="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Search for the construction and training schema for spiking neural network and a proper reinforcement learning algorithm</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a6a6a6"/>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9360">
                      <a:solidFill>
                        <a:srgbClr val="a6a6a6"/>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19/05</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9360">
                      <a:solidFill>
                        <a:srgbClr val="a6a6a6"/>
                      </a:solidFill>
                    </a:lnB>
                    <a:noFill/>
                  </a:tcPr>
                </a:tc>
              </a:tr>
              <a:tr h="0">
                <a:tc>
                  <a:txBody>
                    <a:bodyPr lIns="36000" rIns="36000" tIns="18000" bIns="0"/>
                    <a:p>
                      <a:pPr>
                        <a:lnSpc>
                          <a:spcPct val="100000"/>
                        </a:lnSpc>
                      </a:pPr>
                      <a:r>
                        <a:rPr b="1" lang="en-US" sz="1200" spc="-1" strike="noStrike">
                          <a:solidFill>
                            <a:srgbClr val="000000"/>
                          </a:solidFill>
                          <a:uFill>
                            <a:solidFill>
                              <a:srgbClr val="ffffff"/>
                            </a:solidFill>
                          </a:uFill>
                          <a:latin typeface="Calibri"/>
                        </a:rPr>
                        <a:t>TESTING AND IMPLEMENTAION</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9360">
                      <a:solidFill>
                        <a:srgbClr val="a6a6a6"/>
                      </a:solidFill>
                    </a:lnT>
                    <a:lnB w="12240">
                      <a:solidFill>
                        <a:srgbClr val="ffffff"/>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cPr marL="36000" marR="36000">
                    <a:lnL w="28080">
                      <a:solidFill>
                        <a:srgbClr val="a6a6a6"/>
                      </a:solidFill>
                    </a:lnL>
                    <a:lnR w="9360">
                      <a:solidFill>
                        <a:srgbClr val="a6a6a6"/>
                      </a:solidFill>
                    </a:lnR>
                    <a:lnT w="9360">
                      <a:solidFill>
                        <a:srgbClr val="a6a6a6"/>
                      </a:solidFill>
                    </a:lnT>
                    <a:lnB w="12240">
                      <a:solidFill>
                        <a:srgbClr val="ffffff"/>
                      </a:solidFill>
                    </a:lnB>
                    <a:noFill/>
                  </a:tcPr>
                </a:tc>
                <a:tc>
                  <a:tcPr marL="36000" marR="36000">
                    <a:lnL w="9360">
                      <a:solidFill>
                        <a:srgbClr val="a6a6a6"/>
                      </a:solidFill>
                    </a:lnL>
                    <a:lnR w="28080">
                      <a:solidFill>
                        <a:srgbClr val="a6a6a6"/>
                      </a:solidFill>
                    </a:lnR>
                    <a:lnT w="9360">
                      <a:solidFill>
                        <a:srgbClr val="a6a6a6"/>
                      </a:solidFill>
                    </a:lnT>
                    <a:lnB w="12240">
                      <a:solidFill>
                        <a:srgbClr val="ffffff"/>
                      </a:solidFill>
                    </a:lnB>
                    <a:noFill/>
                  </a:tcPr>
                </a:tc>
              </a:tr>
              <a:tr h="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Find possibilities to implement these algorithms in python using APIs and libraries or write the code directly.</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M/B/W</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26/05</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12240">
                      <a:solidFill>
                        <a:srgbClr val="ffffff"/>
                      </a:solidFill>
                    </a:lnB>
                    <a:noFill/>
                  </a:tcPr>
                </a:tc>
              </a:tr>
              <a:tr h="0">
                <a:tc>
                  <a:txBody>
                    <a:bodyPr lIns="36000" rIns="36000" tIns="18000" bIns="0"/>
                    <a:p>
                      <a:pPr lvl="1" marL="171360" indent="-171000">
                        <a:lnSpc>
                          <a:spcPct val="100000"/>
                        </a:lnSpc>
                        <a:buClr>
                          <a:srgbClr val="4f81bd"/>
                        </a:buClr>
                        <a:buFont typeface="Wingdings" charset="2"/>
                        <a:buChar char=""/>
                      </a:pPr>
                      <a:r>
                        <a:rPr b="0" lang="en-US" sz="1100" spc="-1" strike="noStrike">
                          <a:solidFill>
                            <a:srgbClr val="000000"/>
                          </a:solidFill>
                          <a:uFill>
                            <a:solidFill>
                              <a:srgbClr val="ffffff"/>
                            </a:solidFill>
                          </a:uFill>
                          <a:latin typeface="Calibri"/>
                        </a:rPr>
                        <a:t>Test the algorithms offline using artificial generated states</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28080">
                      <a:solidFill>
                        <a:srgbClr val="a6a6a6"/>
                      </a:solidFill>
                    </a:lnR>
                    <a:lnT w="12240">
                      <a:solidFill>
                        <a:srgbClr val="ffffff"/>
                      </a:solidFill>
                    </a:lnT>
                    <a:lnB w="9360">
                      <a:solidFill>
                        <a:srgbClr val="a6a6a6"/>
                      </a:solidFill>
                    </a:lnB>
                    <a:noFill/>
                  </a:tcPr>
                </a:tc>
                <a:tc>
                  <a:tcPr marL="36000" marR="36000">
                    <a:lnL w="28080">
                      <a:solidFill>
                        <a:srgbClr val="a6a6a6"/>
                      </a:solidFill>
                    </a:lnL>
                    <a:lnR w="28080">
                      <a:solidFill>
                        <a:srgbClr val="a6a6a6"/>
                      </a:solidFill>
                    </a:lnR>
                    <a:lnT w="12240">
                      <a:solidFill>
                        <a:srgbClr val="ffffff"/>
                      </a:solidFill>
                    </a:lnT>
                    <a:lnB w="12240">
                      <a:solidFill>
                        <a:srgbClr val="ffffff"/>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M/B</a:t>
                      </a:r>
                      <a:endParaRPr b="0" lang="en-US" sz="1800" spc="-1" strike="noStrike">
                        <a:solidFill>
                          <a:srgbClr val="000000"/>
                        </a:solidFill>
                        <a:uFill>
                          <a:solidFill>
                            <a:srgbClr val="ffffff"/>
                          </a:solidFill>
                        </a:uFill>
                        <a:latin typeface="Arial"/>
                      </a:endParaRPr>
                    </a:p>
                  </a:txBody>
                  <a:tcPr marL="36000" marR="36000">
                    <a:lnL w="28080">
                      <a:solidFill>
                        <a:srgbClr val="a6a6a6"/>
                      </a:solidFill>
                    </a:lnL>
                    <a:lnR w="9360">
                      <a:solidFill>
                        <a:srgbClr val="a6a6a6"/>
                      </a:solidFill>
                    </a:lnR>
                    <a:lnT w="12240">
                      <a:solidFill>
                        <a:srgbClr val="ffffff"/>
                      </a:solidFill>
                    </a:lnT>
                    <a:lnB w="9360">
                      <a:solidFill>
                        <a:srgbClr val="a6a6a6"/>
                      </a:solidFill>
                    </a:lnB>
                    <a:noFill/>
                  </a:tcPr>
                </a:tc>
                <a:tc>
                  <a:txBody>
                    <a:bodyPr lIns="36000" rIns="36000" tIns="18000" bIns="0"/>
                    <a:p>
                      <a:pPr>
                        <a:lnSpc>
                          <a:spcPct val="100000"/>
                        </a:lnSpc>
                      </a:pPr>
                      <a:r>
                        <a:rPr b="0" lang="en-US" sz="1100" spc="-1" strike="noStrike">
                          <a:solidFill>
                            <a:srgbClr val="000000"/>
                          </a:solidFill>
                          <a:uFill>
                            <a:solidFill>
                              <a:srgbClr val="ffffff"/>
                            </a:solidFill>
                          </a:uFill>
                          <a:latin typeface="Calibri"/>
                        </a:rPr>
                        <a:t>26/05</a:t>
                      </a:r>
                      <a:endParaRPr b="0" lang="en-US" sz="1800" spc="-1" strike="noStrike">
                        <a:solidFill>
                          <a:srgbClr val="000000"/>
                        </a:solidFill>
                        <a:uFill>
                          <a:solidFill>
                            <a:srgbClr val="ffffff"/>
                          </a:solidFill>
                        </a:uFill>
                        <a:latin typeface="Arial"/>
                      </a:endParaRPr>
                    </a:p>
                  </a:txBody>
                  <a:tcPr marL="36000" marR="36000">
                    <a:lnL w="9360">
                      <a:solidFill>
                        <a:srgbClr val="a6a6a6"/>
                      </a:solidFill>
                    </a:lnL>
                    <a:lnR w="28080">
                      <a:solidFill>
                        <a:srgbClr val="a6a6a6"/>
                      </a:solidFill>
                    </a:lnR>
                    <a:lnT w="12240">
                      <a:solidFill>
                        <a:srgbClr val="ffffff"/>
                      </a:solidFill>
                    </a:lnT>
                    <a:lnB w="9360">
                      <a:solidFill>
                        <a:srgbClr val="a6a6a6"/>
                      </a:solidFill>
                    </a:lnB>
                    <a:noFill/>
                  </a:tcPr>
                </a:tc>
              </a:tr>
            </a:tbl>
          </a:graphicData>
        </a:graphic>
      </p:graphicFrame>
      <p:sp>
        <p:nvSpPr>
          <p:cNvPr id="274" name="CustomShape 11"/>
          <p:cNvSpPr/>
          <p:nvPr/>
        </p:nvSpPr>
        <p:spPr>
          <a:xfrm>
            <a:off x="35640" y="6305400"/>
            <a:ext cx="8712720" cy="227520"/>
          </a:xfrm>
          <a:prstGeom prst="rect">
            <a:avLst/>
          </a:prstGeom>
          <a:noFill/>
          <a:ln>
            <a:noFill/>
          </a:ln>
        </p:spPr>
        <p:style>
          <a:lnRef idx="0"/>
          <a:fillRef idx="0"/>
          <a:effectRef idx="0"/>
          <a:fontRef idx="minor"/>
        </p:style>
        <p:txBody>
          <a:bodyPr lIns="90000" rIns="90000" tIns="45000" bIns="45000"/>
          <a:p>
            <a:pPr>
              <a:lnSpc>
                <a:spcPct val="100000"/>
              </a:lnSpc>
            </a:pPr>
            <a:r>
              <a:rPr b="0" lang="en-US" sz="900" spc="-1" strike="noStrike">
                <a:solidFill>
                  <a:srgbClr val="a6a6a6"/>
                </a:solidFill>
                <a:uFill>
                  <a:solidFill>
                    <a:srgbClr val="ffffff"/>
                  </a:solidFill>
                </a:uFill>
                <a:latin typeface="Calibri"/>
              </a:rPr>
              <a:t>Image: Reference: https://pixabay.com/de/umzug-tragen-schrank-treppe-hoch-1015581/</a:t>
            </a:r>
            <a:endParaRPr b="0" lang="en-US" sz="1800" spc="-1" strike="noStrike">
              <a:solidFill>
                <a:srgbClr val="000000"/>
              </a:solidFill>
              <a:uFill>
                <a:solidFill>
                  <a:srgbClr val="ffffff"/>
                </a:solidFill>
              </a:uFill>
              <a:latin typeface="Arial"/>
            </a:endParaRPr>
          </a:p>
        </p:txBody>
      </p:sp>
      <p:pic>
        <p:nvPicPr>
          <p:cNvPr id="275" name="" descr=""/>
          <p:cNvPicPr/>
          <p:nvPr/>
        </p:nvPicPr>
        <p:blipFill>
          <a:blip r:embed="rId2"/>
          <a:stretch/>
        </p:blipFill>
        <p:spPr>
          <a:xfrm>
            <a:off x="360" y="0"/>
            <a:ext cx="360" cy="3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168</TotalTime>
  <Application>LibreOffice/5.1.6.2$Linux_X86_64 LibreOffice_project/10m0$Build-2</Application>
  <Words>969</Words>
  <Paragraphs>282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2016-05-04T22:13:01Z</dcterms:created>
  <dc:creator>Ben Pfirrmann</dc:creator>
  <dc:description/>
  <dc:language>en-US</dc:language>
  <cp:lastModifiedBy/>
  <dcterms:modified xsi:type="dcterms:W3CDTF">2017-05-15T21:11:24Z</dcterms:modified>
  <cp:revision>103</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15.0034</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