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9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5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27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5727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15127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062627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1913527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11727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4" name="矩形 43"/>
          <p:cNvSpPr/>
          <p:nvPr/>
        </p:nvSpPr>
        <p:spPr>
          <a:xfrm>
            <a:off x="3272041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49355" y="3829765"/>
            <a:ext cx="57643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slave status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字段展示备库延迟了多少秒。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正常网络情况下，主被延迟主要是备库接收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和执行完这个事务之间的时间差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2484631" y="5060950"/>
            <a:ext cx="3564724" cy="1695449"/>
          </a:xfrm>
          <a:prstGeom prst="wedgeRectCallout">
            <a:avLst>
              <a:gd name="adj1" fmla="val -50245"/>
              <a:gd name="adj2" fmla="val -7668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的事务记录一个时间字段，记录主库上写入的时间，备库取出得到系统时间差值，就是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但需要减去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的系统时间相差的值。备库连接主库时会执行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UNIX TIMESTAMP()L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来获取主库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千万不要随意改系统时间！！！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913527" y="4526280"/>
            <a:ext cx="1092200" cy="21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18667"/>
              </p:ext>
            </p:extLst>
          </p:nvPr>
        </p:nvGraphicFramePr>
        <p:xfrm>
          <a:off x="7860936" y="1897239"/>
          <a:ext cx="3952732" cy="13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6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97636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执行事务，写入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传送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接受完毕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重放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语句执行事务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442200" y="2401735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26" name="矩形 25"/>
          <p:cNvSpPr/>
          <p:nvPr/>
        </p:nvSpPr>
        <p:spPr>
          <a:xfrm>
            <a:off x="7442200" y="2767826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27" name="矩形 26"/>
          <p:cNvSpPr/>
          <p:nvPr/>
        </p:nvSpPr>
        <p:spPr>
          <a:xfrm>
            <a:off x="7442200" y="3089695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7108825" y="2551027"/>
            <a:ext cx="333375" cy="67716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49355" y="2706271"/>
            <a:ext cx="1169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T3-T1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就是主备延迟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备延迟的原因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4300" y="1298795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备库机器性能比主库机器性能差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6300" y="1298794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其实主备都承载同样的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压力！！！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2096675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备库压力比主库更大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16300" y="2096674"/>
            <a:ext cx="32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因为除了提供跟主库一样的写入能力，还可能提供读能力，以及运营后台需要的分析语句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6677" y="2091591"/>
            <a:ext cx="4114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可以一主多从，分担读的压力。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输出到其他系统（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）来提供统计类查询能力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597" y="320206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大事务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6300" y="3202060"/>
            <a:ext cx="3243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分钟，从库也得执行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76677" y="3202060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不要一次性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语句删除太多数据，尤其是高峰期，因为是大事务场景。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16300" y="3832692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</a:p>
        </p:txBody>
      </p:sp>
      <p:sp>
        <p:nvSpPr>
          <p:cNvPr id="38" name="矩形 37"/>
          <p:cNvSpPr/>
          <p:nvPr/>
        </p:nvSpPr>
        <p:spPr>
          <a:xfrm>
            <a:off x="7676677" y="3832692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gh-ost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300" y="488253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备库的并行复制能力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920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可靠性优先流程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84017"/>
              </p:ext>
            </p:extLst>
          </p:nvPr>
        </p:nvGraphicFramePr>
        <p:xfrm>
          <a:off x="168892" y="1692524"/>
          <a:ext cx="7965174" cy="234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587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982587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小于某个值则继续下一步，否则重试该步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改成只读状态，及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，直到这个值变为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改成可读写状态，即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43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把业务请求切到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7032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9036709" y="2972590"/>
            <a:ext cx="2850491" cy="425704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这里有一段时间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处于不可用状态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9036708" y="1924334"/>
            <a:ext cx="2850491" cy="764275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的值足够小，利于做切换。如果一开始主备延迟长达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分钟，而直接切换，则系统的不可用时间就会长达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3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还未重放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425704"/>
          </a:xfrm>
          <a:prstGeom prst="wedgeRectCallout">
            <a:avLst>
              <a:gd name="adj1" fmla="val 26532"/>
              <a:gd name="adj2" fmla="val -23828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最终结果，主备不一致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数据不一致的问题会更容易被发现，因为两者都会报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 key error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并停止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790002"/>
          </a:xfrm>
          <a:prstGeom prst="wedgeRectCallout">
            <a:avLst>
              <a:gd name="adj1" fmla="val 20847"/>
              <a:gd name="adj2" fmla="val -15191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493" y="641555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建议使用可靠性优先策略，毕竟对数据服务来说，可靠性优于可用性。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5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什么时候可用性优先级更高？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，记录操作日志的数据表，数据不一致时刻用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来修补，短暂的不一致不会引发业务问题。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，业务系统依赖日志写入逻辑。这个库不可用会导致线上的业务操作无法进行。（日志写入做成可降级，写到本地文件或临时库更好。）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300" y="2375456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异常时使用可靠性优先策略的切换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4300" y="2744788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假设主库掉电，执行被动切换。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150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15127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6" idx="3"/>
            <a:endCxn id="74" idx="0"/>
          </p:cNvCxnSpPr>
          <p:nvPr/>
        </p:nvCxnSpPr>
        <p:spPr>
          <a:xfrm flipH="1">
            <a:off x="1565094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3"/>
            <a:endCxn id="93" idx="1"/>
          </p:cNvCxnSpPr>
          <p:nvPr/>
        </p:nvCxnSpPr>
        <p:spPr>
          <a:xfrm>
            <a:off x="2015127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11727" y="3703164"/>
            <a:ext cx="88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矩形 79"/>
          <p:cNvSpPr/>
          <p:nvPr/>
        </p:nvSpPr>
        <p:spPr>
          <a:xfrm>
            <a:off x="2360687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15127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495240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60687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SBM=1800</a:t>
            </a:r>
          </a:p>
        </p:txBody>
      </p:sp>
      <p:sp>
        <p:nvSpPr>
          <p:cNvPr id="56" name="乘号 55"/>
          <p:cNvSpPr/>
          <p:nvPr/>
        </p:nvSpPr>
        <p:spPr>
          <a:xfrm>
            <a:off x="1100727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标注 96"/>
          <p:cNvSpPr/>
          <p:nvPr/>
        </p:nvSpPr>
        <p:spPr>
          <a:xfrm>
            <a:off x="421396" y="5212763"/>
            <a:ext cx="2850491" cy="425704"/>
          </a:xfrm>
          <a:prstGeom prst="wedgeRectCallout">
            <a:avLst>
              <a:gd name="adj1" fmla="val -11570"/>
              <a:gd name="adj2" fmla="val -15587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突然掉电，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但恰逢延迟高达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627488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527554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114"/>
          <p:cNvCxnSpPr>
            <a:stCxn id="114" idx="3"/>
            <a:endCxn id="113" idx="0"/>
          </p:cNvCxnSpPr>
          <p:nvPr/>
        </p:nvCxnSpPr>
        <p:spPr>
          <a:xfrm flipH="1">
            <a:off x="6077521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20" idx="1"/>
          </p:cNvCxnSpPr>
          <p:nvPr/>
        </p:nvCxnSpPr>
        <p:spPr>
          <a:xfrm>
            <a:off x="6527554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593869" y="3703164"/>
            <a:ext cx="2019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分钟，直到主从延迟到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8" name="矩形 117"/>
          <p:cNvSpPr/>
          <p:nvPr/>
        </p:nvSpPr>
        <p:spPr>
          <a:xfrm>
            <a:off x="6873114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 flipH="1">
            <a:off x="6527554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7007667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873114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22" name="乘号 121"/>
          <p:cNvSpPr/>
          <p:nvPr/>
        </p:nvSpPr>
        <p:spPr>
          <a:xfrm>
            <a:off x="5613154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9617282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517348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/>
          <p:cNvCxnSpPr>
            <a:stCxn id="125" idx="3"/>
            <a:endCxn id="124" idx="0"/>
          </p:cNvCxnSpPr>
          <p:nvPr/>
        </p:nvCxnSpPr>
        <p:spPr>
          <a:xfrm flipH="1">
            <a:off x="10067315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4" idx="3"/>
            <a:endCxn id="130" idx="1"/>
          </p:cNvCxnSpPr>
          <p:nvPr/>
        </p:nvCxnSpPr>
        <p:spPr>
          <a:xfrm>
            <a:off x="10517348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862908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flipH="1">
            <a:off x="10517348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09974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0862908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32" name="乘号 131"/>
          <p:cNvSpPr/>
          <p:nvPr/>
        </p:nvSpPr>
        <p:spPr>
          <a:xfrm>
            <a:off x="9602948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8056256" y="3645445"/>
            <a:ext cx="201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然后才能切换。状态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4" name="矩形标注 133"/>
          <p:cNvSpPr/>
          <p:nvPr/>
        </p:nvSpPr>
        <p:spPr>
          <a:xfrm>
            <a:off x="3700783" y="5228528"/>
            <a:ext cx="2850491" cy="1063089"/>
          </a:xfrm>
          <a:prstGeom prst="wedgeRectCallout">
            <a:avLst>
              <a:gd name="adj1" fmla="val -20188"/>
              <a:gd name="adj2" fmla="val -146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在等待的这段时间里，其实是备库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里的更细语句。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如果在这段时间让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只读，则会短时造成客户端认为“丢失数据”的状态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109264" y="5939862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主备可用性，是依赖于主备延迟。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延迟越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小，主库故障切换的时间就越短。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1888</TotalTime>
  <Words>1181</Words>
  <Application>Microsoft Office PowerPoint</Application>
  <PresentationFormat>宽屏</PresentationFormat>
  <Paragraphs>277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1711</cp:revision>
  <dcterms:created xsi:type="dcterms:W3CDTF">2019-05-08T15:02:17Z</dcterms:created>
  <dcterms:modified xsi:type="dcterms:W3CDTF">2019-05-28T14:15:57Z</dcterms:modified>
</cp:coreProperties>
</file>