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70" d="100"/>
          <a:sy n="70" d="100"/>
        </p:scale>
        <p:origin x="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5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8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8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1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2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备的基本原理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3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73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067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854200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27051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1755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95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9789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9" idx="5"/>
            <a:endCxn id="38" idx="0"/>
          </p:cNvCxnSpPr>
          <p:nvPr/>
        </p:nvCxnSpPr>
        <p:spPr>
          <a:xfrm>
            <a:off x="9824430" y="2721828"/>
            <a:ext cx="9959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1"/>
            <a:endCxn id="36" idx="3"/>
          </p:cNvCxnSpPr>
          <p:nvPr/>
        </p:nvCxnSpPr>
        <p:spPr>
          <a:xfrm flipH="1">
            <a:off x="88773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033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120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636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18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5538" y="5334892"/>
            <a:ext cx="6908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设置为只读（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）模式的考虑：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，运营类查询语句到备库查，设置为只读防止误操作。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，防止切换逻辑有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，比如切换过程中出现双写，造成主备不一致。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来判断是否为备库。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8223431" y="5654872"/>
            <a:ext cx="2222896" cy="832098"/>
          </a:xfrm>
          <a:prstGeom prst="wedgeRectCallout">
            <a:avLst>
              <a:gd name="adj1" fmla="val -32889"/>
              <a:gd name="adj2" fmla="val -12996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对超级权限用户无效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线程拥有超级权限。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2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04984" y="2646220"/>
            <a:ext cx="10883900" cy="2057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31270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语句在主备间执行流程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75484" y="1571663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7835" y="280275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74135" y="2802756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0435" y="280275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(prepare)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66735" y="2804824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13035" y="2802756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(commit)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316184" y="3832262"/>
            <a:ext cx="1874249" cy="65545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30983" y="3832262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bg_thread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74135" y="3895358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undo log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20435" y="3895358"/>
            <a:ext cx="1480549" cy="529264"/>
          </a:xfrm>
          <a:prstGeom prst="rect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7832" y="5760703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950433" y="569760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66735" y="5760702"/>
            <a:ext cx="1480549" cy="529264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316183" y="5697605"/>
            <a:ext cx="1874249" cy="655457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io_thread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04984" y="5342003"/>
            <a:ext cx="10883900" cy="136706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20" idx="4"/>
            <a:endCxn id="21" idx="0"/>
          </p:cNvCxnSpPr>
          <p:nvPr/>
        </p:nvCxnSpPr>
        <p:spPr>
          <a:xfrm>
            <a:off x="1668109" y="2426184"/>
            <a:ext cx="1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9760682" y="1571663"/>
            <a:ext cx="985249" cy="854521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21" idx="3"/>
            <a:endCxn id="22" idx="1"/>
          </p:cNvCxnSpPr>
          <p:nvPr/>
        </p:nvCxnSpPr>
        <p:spPr>
          <a:xfrm>
            <a:off x="2408384" y="3067388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2" idx="3"/>
            <a:endCxn id="24" idx="1"/>
          </p:cNvCxnSpPr>
          <p:nvPr/>
        </p:nvCxnSpPr>
        <p:spPr>
          <a:xfrm>
            <a:off x="4554684" y="3067388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4" idx="3"/>
            <a:endCxn id="25" idx="1"/>
          </p:cNvCxnSpPr>
          <p:nvPr/>
        </p:nvCxnSpPr>
        <p:spPr>
          <a:xfrm>
            <a:off x="6700984" y="3067388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5" idx="3"/>
            <a:endCxn id="26" idx="1"/>
          </p:cNvCxnSpPr>
          <p:nvPr/>
        </p:nvCxnSpPr>
        <p:spPr>
          <a:xfrm flipV="1">
            <a:off x="8847284" y="3067388"/>
            <a:ext cx="665751" cy="2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6" idx="0"/>
            <a:endCxn id="48" idx="4"/>
          </p:cNvCxnSpPr>
          <p:nvPr/>
        </p:nvCxnSpPr>
        <p:spPr>
          <a:xfrm flipH="1" flipV="1">
            <a:off x="10253307" y="2426184"/>
            <a:ext cx="3" cy="3765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5" idx="2"/>
            <a:endCxn id="27" idx="2"/>
          </p:cNvCxnSpPr>
          <p:nvPr/>
        </p:nvCxnSpPr>
        <p:spPr>
          <a:xfrm>
            <a:off x="8107010" y="3334088"/>
            <a:ext cx="1209174" cy="825903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1" idx="2"/>
            <a:endCxn id="28" idx="0"/>
          </p:cNvCxnSpPr>
          <p:nvPr/>
        </p:nvCxnSpPr>
        <p:spPr>
          <a:xfrm flipH="1">
            <a:off x="1668108" y="3332020"/>
            <a:ext cx="2" cy="500242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6"/>
            <a:endCxn id="29" idx="1"/>
          </p:cNvCxnSpPr>
          <p:nvPr/>
        </p:nvCxnSpPr>
        <p:spPr>
          <a:xfrm flipV="1">
            <a:off x="2605232" y="4159990"/>
            <a:ext cx="468903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" idx="3"/>
            <a:endCxn id="30" idx="1"/>
          </p:cNvCxnSpPr>
          <p:nvPr/>
        </p:nvCxnSpPr>
        <p:spPr>
          <a:xfrm>
            <a:off x="4554684" y="4159990"/>
            <a:ext cx="6657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7" idx="4"/>
            <a:endCxn id="34" idx="0"/>
          </p:cNvCxnSpPr>
          <p:nvPr/>
        </p:nvCxnSpPr>
        <p:spPr>
          <a:xfrm flipH="1">
            <a:off x="10253308" y="4487719"/>
            <a:ext cx="1" cy="12098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4" idx="2"/>
            <a:endCxn id="33" idx="3"/>
          </p:cNvCxnSpPr>
          <p:nvPr/>
        </p:nvCxnSpPr>
        <p:spPr>
          <a:xfrm flipH="1">
            <a:off x="8847284" y="6025334"/>
            <a:ext cx="46889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33" idx="1"/>
            <a:endCxn id="32" idx="6"/>
          </p:cNvCxnSpPr>
          <p:nvPr/>
        </p:nvCxnSpPr>
        <p:spPr>
          <a:xfrm flipH="1">
            <a:off x="5824682" y="6025334"/>
            <a:ext cx="154205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32" idx="2"/>
          </p:cNvCxnSpPr>
          <p:nvPr/>
        </p:nvCxnSpPr>
        <p:spPr>
          <a:xfrm flipH="1">
            <a:off x="2408382" y="6025334"/>
            <a:ext cx="15420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436412" y="2216657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A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436412" y="4917332"/>
            <a:ext cx="15412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 B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2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76474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——statement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delete from t /*comment*/  where a&gt;=4 and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&lt;='2018-11-10' limit 1;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61602"/>
            <a:ext cx="11911445" cy="1348108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14300" y="1660817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events in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‘master.000001’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8394881" y="1304924"/>
            <a:ext cx="2222896" cy="521701"/>
          </a:xfrm>
          <a:prstGeom prst="wedgeRectCallout">
            <a:avLst>
              <a:gd name="adj1" fmla="val -170436"/>
              <a:gd name="adj2" fmla="val 17595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开启一个事务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9802849" y="3434614"/>
            <a:ext cx="2222896" cy="419665"/>
          </a:xfrm>
          <a:prstGeom prst="wedgeRectCallout">
            <a:avLst>
              <a:gd name="adj1" fmla="val -131786"/>
              <a:gd name="adj2" fmla="val -17446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忠实的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标注 41"/>
          <p:cNvSpPr/>
          <p:nvPr/>
        </p:nvSpPr>
        <p:spPr>
          <a:xfrm>
            <a:off x="6880860" y="3444687"/>
            <a:ext cx="2546465" cy="419665"/>
          </a:xfrm>
          <a:prstGeom prst="wedgeRectCallout">
            <a:avLst>
              <a:gd name="adj1" fmla="val -73511"/>
              <a:gd name="adj2" fmla="val -12725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是与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中相对应的事务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979183"/>
            <a:ext cx="11911445" cy="198209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114300" y="3691552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命令产生的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，当前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，且有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。所以是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unsafe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474" y="6248909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6248909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8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2019041"/>
            <a:ext cx="8899071" cy="2079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3204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——row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delete from t /*comment*/  where a&gt;=4 and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&lt;='2018-11-10' limit 1;</a:t>
            </a:r>
          </a:p>
        </p:txBody>
      </p:sp>
      <p:sp>
        <p:nvSpPr>
          <p:cNvPr id="39" name="矩形 38"/>
          <p:cNvSpPr/>
          <p:nvPr/>
        </p:nvSpPr>
        <p:spPr>
          <a:xfrm>
            <a:off x="114300" y="1660817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368384" y="4203907"/>
            <a:ext cx="2222896" cy="291893"/>
          </a:xfrm>
          <a:prstGeom prst="wedgeRectCallout">
            <a:avLst>
              <a:gd name="adj1" fmla="val 30786"/>
              <a:gd name="adj2" fmla="val -45748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说明接下来要操作的表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474" y="7482623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748262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2707724" y="4201087"/>
            <a:ext cx="2222896" cy="291893"/>
          </a:xfrm>
          <a:prstGeom prst="wedgeRectCallout">
            <a:avLst>
              <a:gd name="adj1" fmla="val -55941"/>
              <a:gd name="adj2" fmla="val -30346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说明即将执行的操作是删除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7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631918"/>
            <a:ext cx="8783782" cy="3037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3204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——row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delete from t /*comment*/  where a&gt;=4 and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&lt;='2018-11-10' limit 1;</a:t>
            </a:r>
          </a:p>
        </p:txBody>
      </p:sp>
      <p:sp>
        <p:nvSpPr>
          <p:cNvPr id="40" name="矩形标注 39"/>
          <p:cNvSpPr/>
          <p:nvPr/>
        </p:nvSpPr>
        <p:spPr>
          <a:xfrm>
            <a:off x="190500" y="2039927"/>
            <a:ext cx="2076450" cy="446098"/>
          </a:xfrm>
          <a:prstGeom prst="wedgeRectCallout">
            <a:avLst>
              <a:gd name="adj1" fmla="val 37067"/>
              <a:gd name="adj2" fmla="val 16980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表示事务是在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server_id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这个库上执行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" y="1624582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详细信息：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vv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data/master.000001 --start-position=8900;</a:t>
            </a:r>
          </a:p>
        </p:txBody>
      </p:sp>
      <p:sp>
        <p:nvSpPr>
          <p:cNvPr id="45" name="矩形 44"/>
          <p:cNvSpPr/>
          <p:nvPr/>
        </p:nvSpPr>
        <p:spPr>
          <a:xfrm>
            <a:off x="190500" y="7482623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748262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372591" y="1983948"/>
            <a:ext cx="2076450" cy="575023"/>
          </a:xfrm>
          <a:prstGeom prst="wedgeRectCallout">
            <a:avLst>
              <a:gd name="adj1" fmla="val 31563"/>
              <a:gd name="adj2" fmla="val 1310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binlog_checksum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CRC32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，于是每个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CRC32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6319751" y="1983947"/>
            <a:ext cx="2076450" cy="575023"/>
          </a:xfrm>
          <a:prstGeom prst="wedgeRectCallout">
            <a:avLst>
              <a:gd name="adj1" fmla="val 31563"/>
              <a:gd name="adj2" fmla="val 13105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每个表都会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到某个数字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190500" y="5742590"/>
            <a:ext cx="2076450" cy="1002238"/>
          </a:xfrm>
          <a:prstGeom prst="wedgeRectCallout">
            <a:avLst>
              <a:gd name="adj1" fmla="val -28254"/>
              <a:gd name="adj2" fmla="val -137526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由于使用了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vv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参数，可以看到各个字段的值。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binlog_row_image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的默认配置是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，所以包含了删掉的行的所有字段的值。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265662" y="5742590"/>
            <a:ext cx="2076450" cy="1002238"/>
          </a:xfrm>
          <a:prstGeom prst="wedgeRectCallout">
            <a:avLst>
              <a:gd name="adj1" fmla="val 67159"/>
              <a:gd name="adj2" fmla="val -827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event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表示事务被正确地提交了。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90182" y="2631918"/>
            <a:ext cx="24811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binlog_format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里记录了删除行的主键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当备库执行时，就很确定地删除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的行，不会造成删除不同行的问题。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86077" y="5847905"/>
            <a:ext cx="5199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记录了修改前修改后的所有信息，利于恢复数据，无论是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Flashback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工具的原理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5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300071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的三种格式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——mixed</a:t>
            </a:r>
          </a:p>
        </p:txBody>
      </p:sp>
      <p:sp>
        <p:nvSpPr>
          <p:cNvPr id="38" name="矩形 37"/>
          <p:cNvSpPr/>
          <p:nvPr/>
        </p:nvSpPr>
        <p:spPr>
          <a:xfrm>
            <a:off x="114300" y="1248956"/>
            <a:ext cx="86694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格式可能会造成主备不一致。（通常认为不合理的设置）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的缺点是很占空间。考虑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语句删掉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万行数据。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，折中方案。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自己判断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语句是否会引起主备不一致，再去选择哪种格式。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90500" y="7482623"/>
            <a:ext cx="515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语句，如果在主库执行时选择索引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，备库执行时选择索引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，就会造成数据不一致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64926" y="7482623"/>
            <a:ext cx="6908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选索引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4300" y="2327928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看一个问题：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t values(10,10, now());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724291"/>
            <a:ext cx="8783782" cy="90785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9162473" y="2860861"/>
            <a:ext cx="24811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居然用了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分钟备库执行会造成不一致吗？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4" y="3940928"/>
            <a:ext cx="8792558" cy="130700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14300" y="3670600"/>
            <a:ext cx="8669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工具查看：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3539778" y="4475712"/>
            <a:ext cx="1165572" cy="394686"/>
          </a:xfrm>
          <a:prstGeom prst="wedgeRectCallout">
            <a:avLst>
              <a:gd name="adj1" fmla="val -149063"/>
              <a:gd name="adj2" fmla="val -3999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写死了时间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6566" y="5601677"/>
            <a:ext cx="112271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来恢复数据的标准做法：用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工具解析出来，然后把解析结果整个发给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来执行：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master.000001  --start-position=2738 --stop-position=2973 |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-h127.0.0.1 -P13000 -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u$user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p$pwd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master.000001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文件里面从第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2738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字节到第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2973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字节中间这段内容解析出来，放到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去执行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是怎么保证主备一致的？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931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循环复制问题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双主结构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3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73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067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854200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27051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175500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69500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978900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>
            <a:stCxn id="39" idx="5"/>
            <a:endCxn id="38" idx="0"/>
          </p:cNvCxnSpPr>
          <p:nvPr/>
        </p:nvCxnSpPr>
        <p:spPr>
          <a:xfrm>
            <a:off x="9824430" y="2721828"/>
            <a:ext cx="9959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8" idx="1"/>
            <a:endCxn id="36" idx="3"/>
          </p:cNvCxnSpPr>
          <p:nvPr/>
        </p:nvCxnSpPr>
        <p:spPr>
          <a:xfrm flipH="1">
            <a:off x="8877300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0033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12000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636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1814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5538" y="5334892"/>
            <a:ext cx="6908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为了避免循环复制：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，规定两个库的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id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必须不同。如果相同，则不能设定为主备关系。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，备库接到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并重放，生成与原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相同的新的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，每个库在收到日志后，先判断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id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，如果相同表示是自己生成的，直接丢弃。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8223431" y="5654872"/>
            <a:ext cx="2222896" cy="832098"/>
          </a:xfrm>
          <a:prstGeom prst="wedgeRectCallout">
            <a:avLst>
              <a:gd name="adj1" fmla="val -32889"/>
              <a:gd name="adj2" fmla="val -12996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对超级权限用户无效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线程拥有超级权限。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705100" y="4526280"/>
            <a:ext cx="1092200" cy="21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877300" y="452628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1816</TotalTime>
  <Words>1094</Words>
  <Application>Microsoft Office PowerPoint</Application>
  <PresentationFormat>宽屏</PresentationFormat>
  <Paragraphs>142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  <vt:lpstr>24 | MySQL是怎么保证主备一致的？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1621</cp:revision>
  <dcterms:created xsi:type="dcterms:W3CDTF">2019-05-08T15:02:17Z</dcterms:created>
  <dcterms:modified xsi:type="dcterms:W3CDTF">2019-05-27T15:14:13Z</dcterms:modified>
</cp:coreProperties>
</file>