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6532" autoAdjust="0"/>
  </p:normalViewPr>
  <p:slideViewPr>
    <p:cSldViewPr snapToGrid="0">
      <p:cViewPr>
        <p:scale>
          <a:sx n="66" d="100"/>
          <a:sy n="66" d="100"/>
        </p:scale>
        <p:origin x="21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9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我查这么多数据，会不会把数据库内存打爆？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我查这么多数据，会不会把数据库内存打爆？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8132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扫描对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层的影响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4300" y="1298795"/>
            <a:ext cx="9553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h$host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P$port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u$user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p$pwd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-e "select * from db1.t" &gt; $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target_file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4695" y="2095046"/>
            <a:ext cx="3209925" cy="27241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657720" y="1809296"/>
            <a:ext cx="6000750" cy="33337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520" y="2174125"/>
            <a:ext cx="10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505695" y="2328013"/>
            <a:ext cx="1562100" cy="738583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资料带 5"/>
          <p:cNvSpPr/>
          <p:nvPr/>
        </p:nvSpPr>
        <p:spPr>
          <a:xfrm>
            <a:off x="6519982" y="3952421"/>
            <a:ext cx="1538287" cy="685800"/>
          </a:xfrm>
          <a:prstGeom prst="flowChartPunchedTap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net_buffer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5" idx="3"/>
            <a:endCxn id="6" idx="0"/>
          </p:cNvCxnSpPr>
          <p:nvPr/>
        </p:nvCxnSpPr>
        <p:spPr>
          <a:xfrm>
            <a:off x="7286745" y="3066596"/>
            <a:ext cx="2381" cy="9544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预定义过程 10"/>
          <p:cNvSpPr/>
          <p:nvPr/>
        </p:nvSpPr>
        <p:spPr>
          <a:xfrm>
            <a:off x="3993476" y="3982901"/>
            <a:ext cx="1552575" cy="628650"/>
          </a:xfrm>
          <a:prstGeom prst="flowChartPredefined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send buffer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31427" y="4742460"/>
            <a:ext cx="32932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/sys/net/core/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wmem_default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6" idx="1"/>
            <a:endCxn id="11" idx="3"/>
          </p:cNvCxnSpPr>
          <p:nvPr/>
        </p:nvCxnSpPr>
        <p:spPr>
          <a:xfrm flipH="1">
            <a:off x="5546051" y="4295321"/>
            <a:ext cx="973931" cy="19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39480" y="1790246"/>
            <a:ext cx="2650330" cy="33337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预定义过程 26"/>
          <p:cNvSpPr/>
          <p:nvPr/>
        </p:nvSpPr>
        <p:spPr>
          <a:xfrm>
            <a:off x="648075" y="3970646"/>
            <a:ext cx="1552575" cy="628650"/>
          </a:xfrm>
          <a:prstGeom prst="flowChartPredefined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receive buffer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11" idx="1"/>
            <a:endCxn id="27" idx="3"/>
          </p:cNvCxnSpPr>
          <p:nvPr/>
        </p:nvCxnSpPr>
        <p:spPr>
          <a:xfrm flipH="1" flipV="1">
            <a:off x="2200650" y="4284971"/>
            <a:ext cx="1792826" cy="122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54788" y="1953516"/>
            <a:ext cx="10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</a:p>
        </p:txBody>
      </p:sp>
      <p:sp>
        <p:nvSpPr>
          <p:cNvPr id="32" name="矩形 31"/>
          <p:cNvSpPr/>
          <p:nvPr/>
        </p:nvSpPr>
        <p:spPr>
          <a:xfrm>
            <a:off x="3985543" y="1959164"/>
            <a:ext cx="1057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</a:p>
        </p:txBody>
      </p:sp>
      <p:sp>
        <p:nvSpPr>
          <p:cNvPr id="33" name="矩形 32"/>
          <p:cNvSpPr/>
          <p:nvPr/>
        </p:nvSpPr>
        <p:spPr>
          <a:xfrm>
            <a:off x="-139701" y="5371822"/>
            <a:ext cx="101806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是“边读边发”的模式，如果客户端接收得慢，会导致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服务端由于结果发不出去，这个事务的执行时间变长。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processlist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中看到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to client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参数设置客户端是读一行处理一行。建议在查询结果不多的情况下，不要使用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-quick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986293" y="1908642"/>
            <a:ext cx="2015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如果客户端由于压力过大，迟迟不能接收，会造成“长事务”的表象。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如果该事物有更新，则占用着行锁，阻塞别的更新语句。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事物是读的事务，则会导致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不能回收，导致回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滚段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膨胀。</a:t>
            </a:r>
            <a:endParaRPr lang="en-US" altLang="zh-CN" sz="14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我查这么多数据，会不会把数据库内存打爆？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716253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processlist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tate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data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to client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299" y="1203229"/>
            <a:ext cx="11856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data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不一定指“正在发送数据”，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可能是处于执行器过程中的任意阶段（例如锁等待）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Sending to client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才是指一个线程处于“等待客户端接收结果”的状态。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300" y="1902901"/>
            <a:ext cx="289855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扫描对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的影响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299" y="2448685"/>
            <a:ext cx="118560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不仅可提高更新速度（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中保存更新结果，配合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，避免随机写盘）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还提供加速查询。如果内存里有，即是最新，直接从内存取结果。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算法实现内存淘汰策略。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如果是传统的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db1.t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会把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缓存的所有数据都淘汰掉的。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严重影响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了命中率。优化后的算法如下：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07299" y="2448685"/>
            <a:ext cx="44577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内存命中率：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engine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status 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可看到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 hit rate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，显示命中率。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稳定的系统要达到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62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8802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0697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002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3307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49137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" idx="3"/>
            <a:endCxn id="21" idx="1"/>
          </p:cNvCxnSpPr>
          <p:nvPr/>
        </p:nvCxnSpPr>
        <p:spPr>
          <a:xfrm>
            <a:off x="718125" y="4559300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1759525" y="4559300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23" idx="1"/>
          </p:cNvCxnSpPr>
          <p:nvPr/>
        </p:nvCxnSpPr>
        <p:spPr>
          <a:xfrm>
            <a:off x="2778475" y="45593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3"/>
            <a:endCxn id="24" idx="1"/>
          </p:cNvCxnSpPr>
          <p:nvPr/>
        </p:nvCxnSpPr>
        <p:spPr>
          <a:xfrm>
            <a:off x="3791525" y="45593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3"/>
            <a:endCxn id="25" idx="1"/>
          </p:cNvCxnSpPr>
          <p:nvPr/>
        </p:nvCxnSpPr>
        <p:spPr>
          <a:xfrm>
            <a:off x="4804575" y="4559300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6625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9137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7" idx="2"/>
            <a:endCxn id="4" idx="0"/>
          </p:cNvCxnSpPr>
          <p:nvPr/>
        </p:nvCxnSpPr>
        <p:spPr>
          <a:xfrm>
            <a:off x="432375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2"/>
            <a:endCxn id="25" idx="0"/>
          </p:cNvCxnSpPr>
          <p:nvPr/>
        </p:nvCxnSpPr>
        <p:spPr>
          <a:xfrm>
            <a:off x="5534887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20025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054575" y="3531247"/>
            <a:ext cx="876300" cy="39433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5" idx="2"/>
            <a:endCxn id="23" idx="0"/>
          </p:cNvCxnSpPr>
          <p:nvPr/>
        </p:nvCxnSpPr>
        <p:spPr>
          <a:xfrm>
            <a:off x="3505775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4"/>
            <a:endCxn id="22" idx="0"/>
          </p:cNvCxnSpPr>
          <p:nvPr/>
        </p:nvCxnSpPr>
        <p:spPr>
          <a:xfrm>
            <a:off x="2492725" y="3925579"/>
            <a:ext cx="0" cy="481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39323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3463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5358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46663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479683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495745" y="4406900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>
            <a:stCxn id="54" idx="3"/>
            <a:endCxn id="55" idx="1"/>
          </p:cNvCxnSpPr>
          <p:nvPr/>
        </p:nvCxnSpPr>
        <p:spPr>
          <a:xfrm>
            <a:off x="6964733" y="4559300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5" idx="3"/>
            <a:endCxn id="56" idx="1"/>
          </p:cNvCxnSpPr>
          <p:nvPr/>
        </p:nvCxnSpPr>
        <p:spPr>
          <a:xfrm>
            <a:off x="8006133" y="4559300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6" idx="3"/>
            <a:endCxn id="57" idx="1"/>
          </p:cNvCxnSpPr>
          <p:nvPr/>
        </p:nvCxnSpPr>
        <p:spPr>
          <a:xfrm>
            <a:off x="9025083" y="45593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3"/>
            <a:endCxn id="58" idx="1"/>
          </p:cNvCxnSpPr>
          <p:nvPr/>
        </p:nvCxnSpPr>
        <p:spPr>
          <a:xfrm>
            <a:off x="10038133" y="4559300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3"/>
            <a:endCxn id="59" idx="1"/>
          </p:cNvCxnSpPr>
          <p:nvPr/>
        </p:nvCxnSpPr>
        <p:spPr>
          <a:xfrm>
            <a:off x="11051183" y="4559300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393233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495745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>
            <a:stCxn id="65" idx="2"/>
            <a:endCxn id="54" idx="0"/>
          </p:cNvCxnSpPr>
          <p:nvPr/>
        </p:nvCxnSpPr>
        <p:spPr>
          <a:xfrm>
            <a:off x="6678983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6" idx="2"/>
            <a:endCxn id="59" idx="0"/>
          </p:cNvCxnSpPr>
          <p:nvPr/>
        </p:nvCxnSpPr>
        <p:spPr>
          <a:xfrm>
            <a:off x="11781495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9466633" y="3860168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69" idx="2"/>
            <a:endCxn id="57" idx="0"/>
          </p:cNvCxnSpPr>
          <p:nvPr/>
        </p:nvCxnSpPr>
        <p:spPr>
          <a:xfrm>
            <a:off x="9752383" y="4164968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23241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27381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9276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0581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18865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334927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72" idx="3"/>
            <a:endCxn id="73" idx="1"/>
          </p:cNvCxnSpPr>
          <p:nvPr/>
        </p:nvCxnSpPr>
        <p:spPr>
          <a:xfrm>
            <a:off x="3803915" y="6351896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3"/>
            <a:endCxn id="74" idx="1"/>
          </p:cNvCxnSpPr>
          <p:nvPr/>
        </p:nvCxnSpPr>
        <p:spPr>
          <a:xfrm>
            <a:off x="4845315" y="6351896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4" idx="3"/>
            <a:endCxn id="75" idx="1"/>
          </p:cNvCxnSpPr>
          <p:nvPr/>
        </p:nvCxnSpPr>
        <p:spPr>
          <a:xfrm>
            <a:off x="5864265" y="63518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3"/>
            <a:endCxn id="76" idx="1"/>
          </p:cNvCxnSpPr>
          <p:nvPr/>
        </p:nvCxnSpPr>
        <p:spPr>
          <a:xfrm>
            <a:off x="6877315" y="63518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7" idx="1"/>
          </p:cNvCxnSpPr>
          <p:nvPr/>
        </p:nvCxnSpPr>
        <p:spPr>
          <a:xfrm>
            <a:off x="7890365" y="6351896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217860" y="56527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334927" y="56527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>
            <a:stCxn id="83" idx="2"/>
            <a:endCxn id="89" idx="0"/>
          </p:cNvCxnSpPr>
          <p:nvPr/>
        </p:nvCxnSpPr>
        <p:spPr>
          <a:xfrm>
            <a:off x="2503610" y="59575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4" idx="2"/>
            <a:endCxn id="77" idx="0"/>
          </p:cNvCxnSpPr>
          <p:nvPr/>
        </p:nvCxnSpPr>
        <p:spPr>
          <a:xfrm>
            <a:off x="8620677" y="59575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305815" y="56527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箭头连接符 87"/>
          <p:cNvCxnSpPr>
            <a:stCxn id="87" idx="2"/>
            <a:endCxn id="75" idx="0"/>
          </p:cNvCxnSpPr>
          <p:nvPr/>
        </p:nvCxnSpPr>
        <p:spPr>
          <a:xfrm>
            <a:off x="6591565" y="59575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217860" y="61994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/>
          <p:cNvCxnSpPr>
            <a:stCxn id="89" idx="3"/>
            <a:endCxn id="72" idx="1"/>
          </p:cNvCxnSpPr>
          <p:nvPr/>
        </p:nvCxnSpPr>
        <p:spPr>
          <a:xfrm>
            <a:off x="2789360" y="6351896"/>
            <a:ext cx="4430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1149956" y="3858679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172300" y="3830668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836451" y="3858679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246972" y="5623263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403289" y="3881736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196986" y="5623262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标注 102"/>
          <p:cNvSpPr/>
          <p:nvPr/>
        </p:nvSpPr>
        <p:spPr>
          <a:xfrm>
            <a:off x="10258908" y="3009836"/>
            <a:ext cx="1376154" cy="569408"/>
          </a:xfrm>
          <a:prstGeom prst="wedgeRectCallout">
            <a:avLst>
              <a:gd name="adj1" fmla="val -59028"/>
              <a:gd name="adj2" fmla="val 11790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老生代从这里开始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标注 103"/>
          <p:cNvSpPr/>
          <p:nvPr/>
        </p:nvSpPr>
        <p:spPr>
          <a:xfrm>
            <a:off x="9027134" y="5299394"/>
            <a:ext cx="2943191" cy="1418906"/>
          </a:xfrm>
          <a:prstGeom prst="wedgeRectCallout">
            <a:avLst>
              <a:gd name="adj1" fmla="val -92783"/>
              <a:gd name="adj2" fmla="val 761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如果这里的数据页被访问，则判断：超过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秒，就放在新生代链表头部。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innodb_old_blocks_time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控制该时长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我查这么多数据，会不会把数据库内存打爆？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196" y="754759"/>
            <a:ext cx="457689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全表扫描时应用改进后的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算法操作逻辑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25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165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5060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6365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6703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765" y="2191629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761753" y="2344029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3" idx="1"/>
          </p:cNvCxnSpPr>
          <p:nvPr/>
        </p:nvCxnSpPr>
        <p:spPr>
          <a:xfrm>
            <a:off x="1803153" y="2344029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3"/>
            <a:endCxn id="14" idx="1"/>
          </p:cNvCxnSpPr>
          <p:nvPr/>
        </p:nvCxnSpPr>
        <p:spPr>
          <a:xfrm>
            <a:off x="2822103" y="2344029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15" idx="1"/>
          </p:cNvCxnSpPr>
          <p:nvPr/>
        </p:nvCxnSpPr>
        <p:spPr>
          <a:xfrm>
            <a:off x="3835153" y="2344029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>
            <a:off x="4848203" y="2344029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90253" y="1644897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765" y="1644897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22" idx="2"/>
            <a:endCxn id="8" idx="0"/>
          </p:cNvCxnSpPr>
          <p:nvPr/>
        </p:nvCxnSpPr>
        <p:spPr>
          <a:xfrm>
            <a:off x="476003" y="1949697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3" idx="2"/>
            <a:endCxn id="16" idx="0"/>
          </p:cNvCxnSpPr>
          <p:nvPr/>
        </p:nvCxnSpPr>
        <p:spPr>
          <a:xfrm>
            <a:off x="5578515" y="1949697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263653" y="1644897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26" idx="2"/>
            <a:endCxn id="14" idx="0"/>
          </p:cNvCxnSpPr>
          <p:nvPr/>
        </p:nvCxnSpPr>
        <p:spPr>
          <a:xfrm>
            <a:off x="3549403" y="1949697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3" idx="0"/>
          </p:cNvCxnSpPr>
          <p:nvPr/>
        </p:nvCxnSpPr>
        <p:spPr>
          <a:xfrm>
            <a:off x="2536353" y="1710308"/>
            <a:ext cx="0" cy="4813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1401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5541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7436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8741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0466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16528" y="3857096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9" idx="3"/>
            <a:endCxn id="30" idx="1"/>
          </p:cNvCxnSpPr>
          <p:nvPr/>
        </p:nvCxnSpPr>
        <p:spPr>
          <a:xfrm>
            <a:off x="685516" y="4009496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3"/>
            <a:endCxn id="32" idx="1"/>
          </p:cNvCxnSpPr>
          <p:nvPr/>
        </p:nvCxnSpPr>
        <p:spPr>
          <a:xfrm>
            <a:off x="1726916" y="4009496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3"/>
            <a:endCxn id="33" idx="1"/>
          </p:cNvCxnSpPr>
          <p:nvPr/>
        </p:nvCxnSpPr>
        <p:spPr>
          <a:xfrm>
            <a:off x="2745866" y="40094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3"/>
            <a:endCxn id="34" idx="1"/>
          </p:cNvCxnSpPr>
          <p:nvPr/>
        </p:nvCxnSpPr>
        <p:spPr>
          <a:xfrm>
            <a:off x="3758916" y="4009496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4" idx="3"/>
            <a:endCxn id="35" idx="1"/>
          </p:cNvCxnSpPr>
          <p:nvPr/>
        </p:nvCxnSpPr>
        <p:spPr>
          <a:xfrm>
            <a:off x="4771966" y="4009496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4016" y="33103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16528" y="33103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>
            <a:stCxn id="42" idx="2"/>
            <a:endCxn id="29" idx="0"/>
          </p:cNvCxnSpPr>
          <p:nvPr/>
        </p:nvCxnSpPr>
        <p:spPr>
          <a:xfrm>
            <a:off x="399766" y="36151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2"/>
            <a:endCxn id="35" idx="0"/>
          </p:cNvCxnSpPr>
          <p:nvPr/>
        </p:nvCxnSpPr>
        <p:spPr>
          <a:xfrm>
            <a:off x="5502278" y="36151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187416" y="3310364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>
            <a:stCxn id="46" idx="2"/>
            <a:endCxn id="33" idx="0"/>
          </p:cNvCxnSpPr>
          <p:nvPr/>
        </p:nvCxnSpPr>
        <p:spPr>
          <a:xfrm>
            <a:off x="3473166" y="3615164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23604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7744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9639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944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Px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22496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38558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48" idx="3"/>
            <a:endCxn id="49" idx="1"/>
          </p:cNvCxnSpPr>
          <p:nvPr/>
        </p:nvCxnSpPr>
        <p:spPr>
          <a:xfrm>
            <a:off x="1807546" y="5888542"/>
            <a:ext cx="4699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3"/>
            <a:endCxn id="50" idx="1"/>
          </p:cNvCxnSpPr>
          <p:nvPr/>
        </p:nvCxnSpPr>
        <p:spPr>
          <a:xfrm>
            <a:off x="2848946" y="5888542"/>
            <a:ext cx="4474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3"/>
            <a:endCxn id="51" idx="1"/>
          </p:cNvCxnSpPr>
          <p:nvPr/>
        </p:nvCxnSpPr>
        <p:spPr>
          <a:xfrm>
            <a:off x="3867896" y="5888542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3"/>
            <a:endCxn id="52" idx="1"/>
          </p:cNvCxnSpPr>
          <p:nvPr/>
        </p:nvCxnSpPr>
        <p:spPr>
          <a:xfrm>
            <a:off x="4880946" y="5888542"/>
            <a:ext cx="4415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2" idx="3"/>
            <a:endCxn id="53" idx="1"/>
          </p:cNvCxnSpPr>
          <p:nvPr/>
        </p:nvCxnSpPr>
        <p:spPr>
          <a:xfrm>
            <a:off x="5893996" y="5888542"/>
            <a:ext cx="44456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21491" y="5189410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38558" y="5189410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2"/>
            <a:endCxn id="65" idx="0"/>
          </p:cNvCxnSpPr>
          <p:nvPr/>
        </p:nvCxnSpPr>
        <p:spPr>
          <a:xfrm>
            <a:off x="507241" y="5494210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0" idx="2"/>
            <a:endCxn id="53" idx="0"/>
          </p:cNvCxnSpPr>
          <p:nvPr/>
        </p:nvCxnSpPr>
        <p:spPr>
          <a:xfrm>
            <a:off x="6624308" y="5494210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309446" y="5189410"/>
            <a:ext cx="571500" cy="304800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63" idx="2"/>
            <a:endCxn id="51" idx="0"/>
          </p:cNvCxnSpPr>
          <p:nvPr/>
        </p:nvCxnSpPr>
        <p:spPr>
          <a:xfrm>
            <a:off x="4595196" y="5494210"/>
            <a:ext cx="0" cy="2419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21491" y="5736142"/>
            <a:ext cx="571500" cy="304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65" idx="3"/>
            <a:endCxn id="48" idx="1"/>
          </p:cNvCxnSpPr>
          <p:nvPr/>
        </p:nvCxnSpPr>
        <p:spPr>
          <a:xfrm>
            <a:off x="792991" y="5888542"/>
            <a:ext cx="44305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193584" y="1643408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215928" y="1615397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557234" y="3308875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250603" y="5159909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24072" y="3331932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00617" y="5159908"/>
            <a:ext cx="72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标注 72"/>
          <p:cNvSpPr/>
          <p:nvPr/>
        </p:nvSpPr>
        <p:spPr>
          <a:xfrm>
            <a:off x="6345543" y="3077029"/>
            <a:ext cx="2943191" cy="1262741"/>
          </a:xfrm>
          <a:prstGeom prst="wedgeRectCallout">
            <a:avLst>
              <a:gd name="adj1" fmla="val -105112"/>
              <a:gd name="adj2" fmla="val 940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扫描时，需要插入的数据页，都放在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页里有多条记录。所以预计会被多次访问到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标注 73"/>
          <p:cNvSpPr/>
          <p:nvPr/>
        </p:nvSpPr>
        <p:spPr>
          <a:xfrm>
            <a:off x="7467573" y="5341810"/>
            <a:ext cx="2943191" cy="1262741"/>
          </a:xfrm>
          <a:prstGeom prst="wedgeRectCallout">
            <a:avLst>
              <a:gd name="adj1" fmla="val -105112"/>
              <a:gd name="adj2" fmla="val 940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一个数据页里的记录，遍历时长不会超过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秒，所以待在原地不动。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所以整个遍历过程中，始终操作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young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区域完全没有影响，保证业务查询率。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4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2649</TotalTime>
  <Words>697</Words>
  <Application>Microsoft Office PowerPoint</Application>
  <PresentationFormat>宽屏</PresentationFormat>
  <Paragraphs>134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33 | 我查这么多数据，会不会把数据库内存打爆？</vt:lpstr>
      <vt:lpstr>33 | 我查这么多数据，会不会把数据库内存打爆？</vt:lpstr>
      <vt:lpstr>33 | 我查这么多数据，会不会把数据库内存打爆？</vt:lpstr>
      <vt:lpstr>33 | 我查这么多数据，会不会把数据库内存打爆？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2249</cp:revision>
  <dcterms:created xsi:type="dcterms:W3CDTF">2019-05-08T15:02:17Z</dcterms:created>
  <dcterms:modified xsi:type="dcterms:W3CDTF">2019-06-04T13:35:20Z</dcterms:modified>
</cp:coreProperties>
</file>