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65" r:id="rId3"/>
    <p:sldId id="269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3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自增主键为什么不是连续的？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 AUTO_INCREMENT,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UNIQUE KEY `c` (`c`)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自增主键为什么不是连续的？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自增值保存在哪儿？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0" y="335374"/>
            <a:ext cx="4622800" cy="1752138"/>
          </a:xfrm>
          <a:prstGeom prst="rect">
            <a:avLst/>
          </a:prstGeom>
        </p:spPr>
      </p:pic>
      <p:sp>
        <p:nvSpPr>
          <p:cNvPr id="38" name="矩形标注 37"/>
          <p:cNvSpPr/>
          <p:nvPr/>
        </p:nvSpPr>
        <p:spPr>
          <a:xfrm>
            <a:off x="9423401" y="2186298"/>
            <a:ext cx="2603499" cy="579488"/>
          </a:xfrm>
          <a:prstGeom prst="wedgeRectCallout">
            <a:avLst>
              <a:gd name="adj1" fmla="val -42581"/>
              <a:gd name="adj2" fmla="val -11020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自增值不是保存在表结构定义里的，不要被骗了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7582" y="3329671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7582" y="4078971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以前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7582" y="4828271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46882" y="3329671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数据文件中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46882" y="4078970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内存中，不持久化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546882" y="4828269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36182" y="4078969"/>
            <a:ext cx="2803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重启后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max(id)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36182" y="4828268"/>
            <a:ext cx="2803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重启时依靠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41" idx="3"/>
            <a:endCxn id="54" idx="1"/>
          </p:cNvCxnSpPr>
          <p:nvPr/>
        </p:nvCxnSpPr>
        <p:spPr>
          <a:xfrm>
            <a:off x="2044700" y="3483560"/>
            <a:ext cx="150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3"/>
            <a:endCxn id="56" idx="1"/>
          </p:cNvCxnSpPr>
          <p:nvPr/>
        </p:nvCxnSpPr>
        <p:spPr>
          <a:xfrm flipV="1">
            <a:off x="2044700" y="4232859"/>
            <a:ext cx="1502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3" idx="3"/>
            <a:endCxn id="57" idx="1"/>
          </p:cNvCxnSpPr>
          <p:nvPr/>
        </p:nvCxnSpPr>
        <p:spPr>
          <a:xfrm flipV="1">
            <a:off x="2044700" y="4982158"/>
            <a:ext cx="15021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6" idx="3"/>
            <a:endCxn id="58" idx="1"/>
          </p:cNvCxnSpPr>
          <p:nvPr/>
        </p:nvCxnSpPr>
        <p:spPr>
          <a:xfrm flipV="1">
            <a:off x="5334000" y="4232858"/>
            <a:ext cx="1502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7" idx="3"/>
            <a:endCxn id="60" idx="1"/>
          </p:cNvCxnSpPr>
          <p:nvPr/>
        </p:nvCxnSpPr>
        <p:spPr>
          <a:xfrm flipV="1">
            <a:off x="5334000" y="4982157"/>
            <a:ext cx="1502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429049" y="31757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425735" y="39250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425735" y="46542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29756" y="392507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重启恢复自增值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364381" y="467437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重启恢复自增值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自增主键为什么不是连续的？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自增值修改机制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虚尾箭头 9"/>
          <p:cNvSpPr/>
          <p:nvPr/>
        </p:nvSpPr>
        <p:spPr>
          <a:xfrm>
            <a:off x="819150" y="2438400"/>
            <a:ext cx="3594100" cy="254000"/>
          </a:xfrm>
          <a:prstGeom prst="strip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60650" y="1930400"/>
            <a:ext cx="1016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310121" y="1565473"/>
            <a:ext cx="170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083310" y="1873250"/>
            <a:ext cx="1016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59895" y="1570969"/>
            <a:ext cx="1067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虚尾箭头 57"/>
          <p:cNvSpPr/>
          <p:nvPr/>
        </p:nvSpPr>
        <p:spPr>
          <a:xfrm>
            <a:off x="6111149" y="2438400"/>
            <a:ext cx="3594100" cy="254000"/>
          </a:xfrm>
          <a:prstGeom prst="strip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7952649" y="1930400"/>
            <a:ext cx="1016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542007" y="156547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375309" y="1873250"/>
            <a:ext cx="1016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535333" y="1570969"/>
            <a:ext cx="170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6385469" y="2692400"/>
            <a:ext cx="2082256" cy="508000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9404" y="269823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保持不变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16118" y="279665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修改成新的自增值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4299" y="3252054"/>
            <a:ext cx="525496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唯一键冲突是导致自增主键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不连续的第一种原因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过程 68"/>
          <p:cNvSpPr/>
          <p:nvPr/>
        </p:nvSpPr>
        <p:spPr>
          <a:xfrm>
            <a:off x="3994506" y="3760054"/>
            <a:ext cx="837488" cy="35037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流程图: 过程 69"/>
          <p:cNvSpPr/>
          <p:nvPr/>
        </p:nvSpPr>
        <p:spPr>
          <a:xfrm>
            <a:off x="7257576" y="3760053"/>
            <a:ext cx="837488" cy="350377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stCxn id="69" idx="2"/>
          </p:cNvCxnSpPr>
          <p:nvPr/>
        </p:nvCxnSpPr>
        <p:spPr>
          <a:xfrm flipH="1">
            <a:off x="4410833" y="4110431"/>
            <a:ext cx="2417" cy="274756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0" idx="2"/>
          </p:cNvCxnSpPr>
          <p:nvPr/>
        </p:nvCxnSpPr>
        <p:spPr>
          <a:xfrm flipH="1">
            <a:off x="7673884" y="4110430"/>
            <a:ext cx="2436" cy="2627254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/>
          <p:cNvSpPr/>
          <p:nvPr/>
        </p:nvSpPr>
        <p:spPr>
          <a:xfrm>
            <a:off x="731437" y="3760053"/>
            <a:ext cx="837488" cy="35037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>
            <a:stCxn id="80" idx="2"/>
          </p:cNvCxnSpPr>
          <p:nvPr/>
        </p:nvCxnSpPr>
        <p:spPr>
          <a:xfrm flipH="1">
            <a:off x="1147763" y="4110430"/>
            <a:ext cx="2418" cy="2671370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369264" y="3300511"/>
            <a:ext cx="640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假设表里有了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(1,1,1)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这条记录，要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insert(0,1,1)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150181" y="4359451"/>
            <a:ext cx="3260652" cy="6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140450" y="4082452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insert(0,1,1)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右弧形箭头 92"/>
          <p:cNvSpPr/>
          <p:nvPr/>
        </p:nvSpPr>
        <p:spPr>
          <a:xfrm>
            <a:off x="4410814" y="4488035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829558" y="4488035"/>
            <a:ext cx="11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取得自增值为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4410814" y="5761932"/>
            <a:ext cx="326307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852222" y="5511688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,1,1)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右弧形箭头 98"/>
          <p:cNvSpPr/>
          <p:nvPr/>
        </p:nvSpPr>
        <p:spPr>
          <a:xfrm>
            <a:off x="4410814" y="5036549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29557" y="5120529"/>
            <a:ext cx="11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修改自增值为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4410814" y="6135254"/>
            <a:ext cx="3263070" cy="76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5538713" y="5853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唯一索引冲突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1165207" y="6421663"/>
            <a:ext cx="3263070" cy="76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689308" y="6167138"/>
            <a:ext cx="1580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 key error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标注 106"/>
          <p:cNvSpPr/>
          <p:nvPr/>
        </p:nvSpPr>
        <p:spPr>
          <a:xfrm>
            <a:off x="8952037" y="5534010"/>
            <a:ext cx="1770198" cy="608864"/>
          </a:xfrm>
          <a:prstGeom prst="wedgeRectCallout">
            <a:avLst>
              <a:gd name="adj1" fmla="val -120375"/>
              <a:gd name="adj2" fmla="val 304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插入失败，自增值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了，造成了自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增值不连续。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自增主键为什么不是连续的？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02413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事务回滚是导致自增主键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不连续的第二种原因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5234"/>
              </p:ext>
            </p:extLst>
          </p:nvPr>
        </p:nvGraphicFramePr>
        <p:xfrm>
          <a:off x="221528" y="1298795"/>
          <a:ext cx="6776172" cy="162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72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258724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258724">
                  <a:extLst>
                    <a:ext uri="{9D8B030D-6E8A-4147-A177-3AD203B41FA5}">
                      <a16:colId xmlns:a16="http://schemas.microsoft.com/office/drawing/2014/main" val="224339853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表的自增值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申请到了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id=2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申请到了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auto_increment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正确提交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唯一键冲突而事务失败，事务回滚。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但不回滚</a:t>
                      </a:r>
                      <a:r>
                        <a:rPr lang="en-US" altLang="zh-CN" sz="1200" baseline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auto_increment</a:t>
                      </a:r>
                      <a:r>
                        <a:rPr lang="zh-CN" altLang="en-US" sz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51" name="矩形标注 50"/>
          <p:cNvSpPr/>
          <p:nvPr/>
        </p:nvSpPr>
        <p:spPr>
          <a:xfrm>
            <a:off x="2626366" y="3116912"/>
            <a:ext cx="1770198" cy="1314000"/>
          </a:xfrm>
          <a:prstGeom prst="wedgeRectCallout">
            <a:avLst>
              <a:gd name="adj1" fmla="val -91061"/>
              <a:gd name="adj2" fmla="val -6222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不能回滚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，因为未来申请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时，跟事务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提交的主键产生冲突。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于是，主键不连续了。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34682" y="1298795"/>
            <a:ext cx="412391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值要始终保持最新最大，才能保证不引起主键冲突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4300" y="4430912"/>
            <a:ext cx="525496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批量执行插入导致自增主键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不连续的第三种原因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4300" y="4887595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… 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 … select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等不明确申请多少自增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的批量 插入。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不包含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values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，因为这是精确知道需要申请多少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4301" y="5461917"/>
            <a:ext cx="208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批量申请自增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次方个。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3120889" y="5889153"/>
            <a:ext cx="1770198" cy="879129"/>
          </a:xfrm>
          <a:prstGeom prst="wedgeRectCallout">
            <a:avLst>
              <a:gd name="adj1" fmla="val -126115"/>
              <a:gd name="adj2" fmla="val 4289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最后一次总有用不完的，但也浪费了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于是主键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不连续了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9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3540</TotalTime>
  <Words>462</Words>
  <Application>Microsoft Office PowerPoint</Application>
  <PresentationFormat>宽屏</PresentationFormat>
  <Paragraphs>74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39 | 自增主键为什么不是连续的？</vt:lpstr>
      <vt:lpstr>39 | 自增主键为什么不是连续的？</vt:lpstr>
      <vt:lpstr>39 | 自增主键为什么不是连续的？</vt:lpstr>
      <vt:lpstr>39 | 自增主键为什么不是连续的？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2831</cp:revision>
  <dcterms:created xsi:type="dcterms:W3CDTF">2019-05-08T15:02:17Z</dcterms:created>
  <dcterms:modified xsi:type="dcterms:W3CDTF">2019-06-12T13:53:00Z</dcterms:modified>
</cp:coreProperties>
</file>