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65" r:id="rId3"/>
    <p:sldId id="269" r:id="rId4"/>
    <p:sldId id="270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2" autoAdjust="0"/>
    <p:restoredTop sz="96532" autoAdjust="0"/>
  </p:normalViewPr>
  <p:slideViewPr>
    <p:cSldViewPr snapToGrid="0">
      <p:cViewPr>
        <p:scale>
          <a:sx n="75" d="100"/>
          <a:sy n="75" d="100"/>
        </p:scale>
        <p:origin x="7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9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3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 | insert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语句的锁为什么这么多？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66465" y="2058507"/>
            <a:ext cx="749443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 AUTO_INCREMENT,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`c`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UNIQUE KEY `c` (`c`)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values(null, 1,1);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values(null, 2,2);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values(null, 3,3);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values(null, 4,4);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t2 like t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 | insert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语句的锁为什么这么多？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7248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insert…select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922142"/>
              </p:ext>
            </p:extLst>
          </p:nvPr>
        </p:nvGraphicFramePr>
        <p:xfrm>
          <a:off x="208554" y="1399983"/>
          <a:ext cx="5620746" cy="270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973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835773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altLang="zh-CN" sz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en-US" altLang="zh-CN" sz="1200" baseline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t2(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c,d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select </a:t>
                      </a:r>
                      <a:r>
                        <a:rPr lang="en-US" altLang="zh-CN" sz="1200" baseline="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c,d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from t;</a:t>
                      </a:r>
                    </a:p>
                    <a:p>
                      <a:r>
                        <a:rPr lang="zh-CN" altLang="en-US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其中加锁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(-</a:t>
                      </a:r>
                      <a:r>
                        <a:rPr lang="zh-CN" altLang="en-US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∞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,1]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values(-1,-1,-1)</a:t>
                      </a:r>
                    </a:p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(blocked)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en-US" altLang="zh-CN" sz="1200" baseline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</a:p>
                    <a:p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t2(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c,d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select </a:t>
                      </a:r>
                      <a:r>
                        <a:rPr lang="en-US" altLang="zh-CN" sz="1200" baseline="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c,d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from t;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(start)</a:t>
                      </a:r>
                    </a:p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</a:p>
                    <a:p>
                      <a:r>
                        <a:rPr lang="zh-CN" altLang="en-US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</a:t>
                      </a:r>
                      <a:r>
                        <a:rPr lang="en-US" altLang="zh-CN" sz="1200" baseline="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endParaRPr lang="en-US" altLang="zh-CN" sz="1200" baseline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values(-1,-1,-1)</a:t>
                      </a:r>
                      <a:endParaRPr lang="en-US" altLang="zh-CN" sz="1200" baseline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263375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22098"/>
              </p:ext>
            </p:extLst>
          </p:nvPr>
        </p:nvGraphicFramePr>
        <p:xfrm>
          <a:off x="6322697" y="1399983"/>
          <a:ext cx="5620746" cy="224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973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835773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altLang="zh-CN" sz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en-US" altLang="zh-CN" sz="1200" baseline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t2(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c,d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select </a:t>
                      </a:r>
                      <a:r>
                        <a:rPr lang="en-US" altLang="zh-CN" sz="1200" baseline="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c,d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from t;</a:t>
                      </a:r>
                    </a:p>
                    <a:p>
                      <a:r>
                        <a:rPr lang="zh-CN" altLang="en-US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其中加锁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(-</a:t>
                      </a:r>
                      <a:r>
                        <a:rPr lang="zh-CN" altLang="en-US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∞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,1]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values(-1,-1,-1)</a:t>
                      </a:r>
                    </a:p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</a:p>
                    <a:p>
                      <a:r>
                        <a:rPr lang="zh-CN" altLang="en-US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</a:t>
                      </a:r>
                      <a:r>
                        <a:rPr lang="en-US" altLang="zh-CN" sz="1200" baseline="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endParaRPr lang="en-US" altLang="zh-CN" sz="1200" baseline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values(-1,-1,-1)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en-US" altLang="zh-CN" sz="1200" baseline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</a:p>
                    <a:p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t2(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c,d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select </a:t>
                      </a:r>
                      <a:r>
                        <a:rPr lang="en-US" altLang="zh-CN" sz="1200" baseline="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c,d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from t;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304800" y="4292857"/>
            <a:ext cx="5041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select 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语句执行时，必须对所有行和间隙加锁，确保执行顺序和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 format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）记录顺序一致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02400" y="4292857"/>
            <a:ext cx="5041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如果不对所有行和间隙加锁，结果就是事务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先执行，但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却后写入的情况，造成主备不一致。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 | insert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语句的锁为什么这么多？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4447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循环写入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4300" y="1211443"/>
            <a:ext cx="9553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c+1, d from t force index(c) order by c 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limit 1;</a:t>
            </a: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复习加锁情况：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9988"/>
              </p:ext>
            </p:extLst>
          </p:nvPr>
        </p:nvGraphicFramePr>
        <p:xfrm>
          <a:off x="233186" y="1779811"/>
          <a:ext cx="3204801" cy="59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089">
                  <a:extLst>
                    <a:ext uri="{9D8B030D-6E8A-4147-A177-3AD203B41FA5}">
                      <a16:colId xmlns:a16="http://schemas.microsoft.com/office/drawing/2014/main" val="2583744729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361986660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1818771550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318553913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063041258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011975765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7069492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3250288222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99241"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2455910" y="2457338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1" name="空心弧 40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233185" y="2691401"/>
            <a:ext cx="44578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第一次是定位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所以加锁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,4]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，同时主键加行锁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id=4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781533" y="2452103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空心弧 45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10429"/>
              </p:ext>
            </p:extLst>
          </p:nvPr>
        </p:nvGraphicFramePr>
        <p:xfrm>
          <a:off x="233186" y="3090491"/>
          <a:ext cx="3204801" cy="59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089">
                  <a:extLst>
                    <a:ext uri="{9D8B030D-6E8A-4147-A177-3AD203B41FA5}">
                      <a16:colId xmlns:a16="http://schemas.microsoft.com/office/drawing/2014/main" val="2583744729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361986660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1818771550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318553913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063041258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011975765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7069492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3250288222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99241"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grpSp>
        <p:nvGrpSpPr>
          <p:cNvPr id="50" name="组合 49"/>
          <p:cNvGrpSpPr/>
          <p:nvPr/>
        </p:nvGrpSpPr>
        <p:grpSpPr>
          <a:xfrm>
            <a:off x="3096609" y="3756107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1" name="空心弧 50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233185" y="3981766"/>
            <a:ext cx="4981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但不确定是否是第一行，所以往右扫描发现已是最大行，加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781533" y="3762783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2" name="空心弧 61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466457" y="3751390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2" name="空心弧 71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椭圆 73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233186" y="4338954"/>
            <a:ext cx="23585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然后回表取出主键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435048" y="1211443"/>
            <a:ext cx="9553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t2(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(select c+1, d from t force index(c) order by c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limit 1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的加锁情况同单独执行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时一样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5357143"/>
            <a:ext cx="8877300" cy="809625"/>
          </a:xfrm>
          <a:prstGeom prst="rect">
            <a:avLst/>
          </a:prstGeom>
        </p:spPr>
      </p:pic>
      <p:sp>
        <p:nvSpPr>
          <p:cNvPr id="4" name="流程图: 磁盘 3"/>
          <p:cNvSpPr/>
          <p:nvPr/>
        </p:nvSpPr>
        <p:spPr>
          <a:xfrm>
            <a:off x="7315200" y="2691401"/>
            <a:ext cx="2038350" cy="9975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75" idx="3"/>
            <a:endCxn id="4" idx="2"/>
          </p:cNvCxnSpPr>
          <p:nvPr/>
        </p:nvCxnSpPr>
        <p:spPr>
          <a:xfrm flipV="1">
            <a:off x="2591754" y="3190187"/>
            <a:ext cx="4723446" cy="1287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181062" y="2951991"/>
            <a:ext cx="8810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8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 | insert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语句的锁为什么这么多？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4447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循环写入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4300" y="1211443"/>
            <a:ext cx="9553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改成从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into t(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(select c+1, d from t force index(c) order by c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limit 1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4528761" y="2272468"/>
            <a:ext cx="2355329" cy="1980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27374" y="2335247"/>
            <a:ext cx="1758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temporary(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11613" y="2655917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811613" y="2963694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11612" y="3284999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815919" y="3646943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11879" y="2649788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611878" y="2960910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11876" y="3296823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07568" y="3656737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449581" y="2272468"/>
            <a:ext cx="3197976" cy="1980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559535" y="2335247"/>
            <a:ext cx="1758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箭头连接符 90"/>
          <p:cNvCxnSpPr>
            <a:endCxn id="37" idx="1"/>
          </p:cNvCxnSpPr>
          <p:nvPr/>
        </p:nvCxnSpPr>
        <p:spPr>
          <a:xfrm>
            <a:off x="3144309" y="2825048"/>
            <a:ext cx="1667304" cy="61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54" idx="1"/>
          </p:cNvCxnSpPr>
          <p:nvPr/>
        </p:nvCxnSpPr>
        <p:spPr>
          <a:xfrm>
            <a:off x="3144308" y="3136170"/>
            <a:ext cx="1667305" cy="27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3144306" y="3462959"/>
            <a:ext cx="1667304" cy="912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60" idx="1"/>
          </p:cNvCxnSpPr>
          <p:nvPr/>
        </p:nvCxnSpPr>
        <p:spPr>
          <a:xfrm>
            <a:off x="3135687" y="3800924"/>
            <a:ext cx="1680232" cy="2127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1535155" y="2649153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535155" y="2956930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535154" y="3278235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539461" y="3640179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335421" y="2643024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35420" y="2954146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335418" y="3290059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331110" y="3649973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743506" y="2665711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43506" y="2973488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743505" y="3294793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747812" y="3656737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7765294" y="2304570"/>
            <a:ext cx="3197976" cy="22369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8875248" y="2367349"/>
            <a:ext cx="1758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8850868" y="2681255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8850868" y="2989032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8850867" y="3310337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855174" y="3672281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9651134" y="2675126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9651133" y="2986248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9651131" y="3322161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9646823" y="3682075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8059219" y="2697813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8059219" y="3005590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8059218" y="3326895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8063525" y="3688839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8855174" y="4022401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646823" y="4032195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073358" y="4030880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8" name="直接箭头连接符 147"/>
          <p:cNvCxnSpPr>
            <a:stCxn id="69" idx="3"/>
            <a:endCxn id="147" idx="1"/>
          </p:cNvCxnSpPr>
          <p:nvPr/>
        </p:nvCxnSpPr>
        <p:spPr>
          <a:xfrm>
            <a:off x="6407837" y="3831997"/>
            <a:ext cx="1665521" cy="37414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219200" y="4166327"/>
            <a:ext cx="55854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Rows_examined=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没有针对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自己做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只读取第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一行的优化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518755" y="4311628"/>
            <a:ext cx="1791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Rows_examined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9" y="4753684"/>
            <a:ext cx="8810625" cy="723900"/>
          </a:xfrm>
          <a:prstGeom prst="rect">
            <a:avLst/>
          </a:prstGeom>
        </p:spPr>
      </p:pic>
      <p:sp>
        <p:nvSpPr>
          <p:cNvPr id="150" name="矩形标注 149"/>
          <p:cNvSpPr/>
          <p:nvPr/>
        </p:nvSpPr>
        <p:spPr>
          <a:xfrm>
            <a:off x="10391939" y="3867076"/>
            <a:ext cx="1770198" cy="1314000"/>
          </a:xfrm>
          <a:prstGeom prst="wedgeRectCallout">
            <a:avLst>
              <a:gd name="adj1" fmla="val -106127"/>
              <a:gd name="adj2" fmla="val 2418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做了全表扫描，给索引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上的所有间隙都加上了共享的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然后从临时表中取出一行。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360840" y="5720525"/>
            <a:ext cx="1125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利用内存临时表进行优化：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temporary table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temp_t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int,d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engine=memory;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temp_t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(select c+1, d from t force index(c) order by c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limit 1);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select * from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temp_t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temp_t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标注 151"/>
          <p:cNvSpPr/>
          <p:nvPr/>
        </p:nvSpPr>
        <p:spPr>
          <a:xfrm>
            <a:off x="8059218" y="5803459"/>
            <a:ext cx="1770198" cy="678077"/>
          </a:xfrm>
          <a:prstGeom prst="wedgeRectCallout">
            <a:avLst>
              <a:gd name="adj1" fmla="val -106127"/>
              <a:gd name="adj2" fmla="val 2418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这一步只扫描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20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8" y="4989706"/>
            <a:ext cx="6163813" cy="18483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 | insert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语句的锁为什么这么多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7531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唯一键冲突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0642"/>
              </p:ext>
            </p:extLst>
          </p:nvPr>
        </p:nvGraphicFramePr>
        <p:xfrm>
          <a:off x="221528" y="1298795"/>
          <a:ext cx="6042112" cy="1751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056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021056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values(10,10,10);</a:t>
                      </a:r>
                      <a:endParaRPr lang="en-US" altLang="zh-CN" sz="1200" baseline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into t values(11,10,10);</a:t>
                      </a:r>
                    </a:p>
                    <a:p>
                      <a:r>
                        <a:rPr lang="en-US" altLang="zh-CN" sz="12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(Duplicate entry “10” for key “c”)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en-US" altLang="zh-CN" sz="1200" baseline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values(12,9,9);</a:t>
                      </a:r>
                    </a:p>
                    <a:p>
                      <a:r>
                        <a:rPr lang="en-US" altLang="zh-CN" sz="12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(blocked)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sp>
        <p:nvSpPr>
          <p:cNvPr id="51" name="矩形标注 50"/>
          <p:cNvSpPr/>
          <p:nvPr/>
        </p:nvSpPr>
        <p:spPr>
          <a:xfrm>
            <a:off x="221528" y="3111127"/>
            <a:ext cx="1770198" cy="482772"/>
          </a:xfrm>
          <a:prstGeom prst="wedgeRectCallout">
            <a:avLst>
              <a:gd name="adj1" fmla="val 37647"/>
              <a:gd name="adj2" fmla="val -151094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在冲突的索引上加了索：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(5,10]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14300" y="3702905"/>
            <a:ext cx="455329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… on duplicate key update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4300" y="4024116"/>
            <a:ext cx="9553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values(11,10,10) on duplicate key update d=100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有更新动作，就会加上写锁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(5,10] 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4300" y="4610961"/>
            <a:ext cx="6690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如果多个列违反了唯一性约束，就会按照索引的顺序，修改跟第一个索引冲突的行。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标注 55"/>
          <p:cNvSpPr/>
          <p:nvPr/>
        </p:nvSpPr>
        <p:spPr>
          <a:xfrm>
            <a:off x="3459480" y="5440091"/>
            <a:ext cx="4075202" cy="879129"/>
          </a:xfrm>
          <a:prstGeom prst="wedgeRectCallout">
            <a:avLst>
              <a:gd name="adj1" fmla="val -86537"/>
              <a:gd name="adj2" fmla="val 3422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冲突，也跟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c=1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由于主键索引在前，则修改的是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的行。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9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3631</TotalTime>
  <Words>779</Words>
  <Application>Microsoft Office PowerPoint</Application>
  <PresentationFormat>宽屏</PresentationFormat>
  <Paragraphs>153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40 | insert语句的锁为什么这么多？</vt:lpstr>
      <vt:lpstr>40 | insert语句的锁为什么这么多？</vt:lpstr>
      <vt:lpstr>40 | insert语句的锁为什么这么多？</vt:lpstr>
      <vt:lpstr>40 | insert语句的锁为什么这么多？</vt:lpstr>
      <vt:lpstr>40 | insert语句的锁为什么这么多？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2894</cp:revision>
  <dcterms:created xsi:type="dcterms:W3CDTF">2019-05-08T15:02:17Z</dcterms:created>
  <dcterms:modified xsi:type="dcterms:W3CDTF">2019-06-25T13:11:45Z</dcterms:modified>
</cp:coreProperties>
</file>