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65" r:id="rId3"/>
    <p:sldId id="266" r:id="rId4"/>
    <p:sldId id="268" r:id="rId5"/>
    <p:sldId id="267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2" autoAdjust="0"/>
    <p:restoredTop sz="96532" autoAdjust="0"/>
  </p:normalViewPr>
  <p:slideViewPr>
    <p:cSldViewPr snapToGrid="0">
      <p:cViewPr varScale="1">
        <p:scale>
          <a:sx n="120" d="100"/>
          <a:sy n="120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808E30-1C4B-4E6D-B2A8-D178D22A5FEB}" type="doc">
      <dgm:prSet loTypeId="urn:microsoft.com/office/officeart/2005/8/layout/hChevron3" loCatId="process" qsTypeId="urn:microsoft.com/office/officeart/2005/8/quickstyle/3d1" qsCatId="3D" csTypeId="urn:microsoft.com/office/officeart/2005/8/colors/colorful1" csCatId="colorful" phldr="1"/>
      <dgm:spPr/>
    </dgm:pt>
    <dgm:pt modelId="{DCD75BD1-C49B-41DE-9BAA-725AEF8B7FA7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</a:t>
          </a:r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ua</a:t>
          </a:r>
          <a:endParaRPr lang="en-US" altLang="zh-CN" sz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access_bit:000000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0AC335-A974-4FED-A740-B96023986C72}" type="parTrans" cxnId="{1E4719EF-D156-4A75-AA09-97F6D5C851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1FC7B-B797-42FA-9346-E8835595CD48}" type="sibTrans" cxnId="{1E4719EF-D156-4A75-AA09-97F6D5C851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E7883D-0683-45A2-AE73-A73A0E4FE0A0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C14F97-CB22-4BA2-BD33-8BAE8A8EB637}" type="parTrans" cxnId="{D5A93C73-F69E-4685-87A9-0FEE6A37AC7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3D416F-D782-4F2F-9583-11D4F15894A5}" type="sibTrans" cxnId="{D5A93C73-F69E-4685-87A9-0FEE6A37AC7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854F28-C798-4608-9666-7B1F929E44D6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C70D6A-DCA7-40CE-BCBE-EC5E1C278E87}" type="parTrans" cxnId="{D5853EE8-8095-46C0-AE6E-6C7A09C5403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CD5CD4-5590-4FAC-AA84-C5840AE0C143}" type="sibTrans" cxnId="{D5853EE8-8095-46C0-AE6E-6C7A09C5403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730A39-F926-4545-996B-B22D77D76BD3}" type="pres">
      <dgm:prSet presAssocID="{E8808E30-1C4B-4E6D-B2A8-D178D22A5FEB}" presName="Name0" presStyleCnt="0">
        <dgm:presLayoutVars>
          <dgm:dir/>
          <dgm:resizeHandles val="exact"/>
        </dgm:presLayoutVars>
      </dgm:prSet>
      <dgm:spPr/>
    </dgm:pt>
    <dgm:pt modelId="{8417034C-5BF7-4FD3-83EE-E3C16E436934}" type="pres">
      <dgm:prSet presAssocID="{DCD75BD1-C49B-41DE-9BAA-725AEF8B7FA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FDF9F6-567D-4078-B438-612D122A5177}" type="pres">
      <dgm:prSet presAssocID="{E481FC7B-B797-42FA-9346-E8835595CD48}" presName="parSpace" presStyleCnt="0"/>
      <dgm:spPr/>
    </dgm:pt>
    <dgm:pt modelId="{0BE51A3F-C515-4772-89A8-0BDF399AA48E}" type="pres">
      <dgm:prSet presAssocID="{19E7883D-0683-45A2-AE73-A73A0E4FE0A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9B31E6-600E-408C-A5DB-F72B81B9487D}" type="pres">
      <dgm:prSet presAssocID="{703D416F-D782-4F2F-9583-11D4F15894A5}" presName="parSpace" presStyleCnt="0"/>
      <dgm:spPr/>
    </dgm:pt>
    <dgm:pt modelId="{BB2F5EB9-6651-4467-857B-E783C3E09151}" type="pres">
      <dgm:prSet presAssocID="{9D854F28-C798-4608-9666-7B1F929E44D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DBED89-C86F-435C-8129-73D6DDE9D6C5}" type="presOf" srcId="{DCD75BD1-C49B-41DE-9BAA-725AEF8B7FA7}" destId="{8417034C-5BF7-4FD3-83EE-E3C16E436934}" srcOrd="0" destOrd="0" presId="urn:microsoft.com/office/officeart/2005/8/layout/hChevron3"/>
    <dgm:cxn modelId="{D5A93C73-F69E-4685-87A9-0FEE6A37AC71}" srcId="{E8808E30-1C4B-4E6D-B2A8-D178D22A5FEB}" destId="{19E7883D-0683-45A2-AE73-A73A0E4FE0A0}" srcOrd="1" destOrd="0" parTransId="{E3C14F97-CB22-4BA2-BD33-8BAE8A8EB637}" sibTransId="{703D416F-D782-4F2F-9583-11D4F15894A5}"/>
    <dgm:cxn modelId="{51C913FA-3FA0-4711-A780-F5537BC459AD}" type="presOf" srcId="{9D854F28-C798-4608-9666-7B1F929E44D6}" destId="{BB2F5EB9-6651-4467-857B-E783C3E09151}" srcOrd="0" destOrd="0" presId="urn:microsoft.com/office/officeart/2005/8/layout/hChevron3"/>
    <dgm:cxn modelId="{AE98E98A-1BBB-4AB7-81F4-A93345F4CBE2}" type="presOf" srcId="{19E7883D-0683-45A2-AE73-A73A0E4FE0A0}" destId="{0BE51A3F-C515-4772-89A8-0BDF399AA48E}" srcOrd="0" destOrd="0" presId="urn:microsoft.com/office/officeart/2005/8/layout/hChevron3"/>
    <dgm:cxn modelId="{F2B0A069-AE20-46E8-AC8F-4C82025C2564}" type="presOf" srcId="{E8808E30-1C4B-4E6D-B2A8-D178D22A5FEB}" destId="{31730A39-F926-4545-996B-B22D77D76BD3}" srcOrd="0" destOrd="0" presId="urn:microsoft.com/office/officeart/2005/8/layout/hChevron3"/>
    <dgm:cxn modelId="{1E4719EF-D156-4A75-AA09-97F6D5C8513E}" srcId="{E8808E30-1C4B-4E6D-B2A8-D178D22A5FEB}" destId="{DCD75BD1-C49B-41DE-9BAA-725AEF8B7FA7}" srcOrd="0" destOrd="0" parTransId="{150AC335-A974-4FED-A740-B96023986C72}" sibTransId="{E481FC7B-B797-42FA-9346-E8835595CD48}"/>
    <dgm:cxn modelId="{D5853EE8-8095-46C0-AE6E-6C7A09C54032}" srcId="{E8808E30-1C4B-4E6D-B2A8-D178D22A5FEB}" destId="{9D854F28-C798-4608-9666-7B1F929E44D6}" srcOrd="2" destOrd="0" parTransId="{5AC70D6A-DCA7-40CE-BCBE-EC5E1C278E87}" sibTransId="{C9CD5CD4-5590-4FAC-AA84-C5840AE0C143}"/>
    <dgm:cxn modelId="{0473A6E0-0757-487A-8D7C-9211C4331060}" type="presParOf" srcId="{31730A39-F926-4545-996B-B22D77D76BD3}" destId="{8417034C-5BF7-4FD3-83EE-E3C16E436934}" srcOrd="0" destOrd="0" presId="urn:microsoft.com/office/officeart/2005/8/layout/hChevron3"/>
    <dgm:cxn modelId="{B6FCC376-694B-4966-81CC-F900FB81834C}" type="presParOf" srcId="{31730A39-F926-4545-996B-B22D77D76BD3}" destId="{B9FDF9F6-567D-4078-B438-612D122A5177}" srcOrd="1" destOrd="0" presId="urn:microsoft.com/office/officeart/2005/8/layout/hChevron3"/>
    <dgm:cxn modelId="{E6F2420A-38D4-47FE-9ACF-4F31C841D3D1}" type="presParOf" srcId="{31730A39-F926-4545-996B-B22D77D76BD3}" destId="{0BE51A3F-C515-4772-89A8-0BDF399AA48E}" srcOrd="2" destOrd="0" presId="urn:microsoft.com/office/officeart/2005/8/layout/hChevron3"/>
    <dgm:cxn modelId="{F76D749B-0698-4ECE-B835-6384CC69298B}" type="presParOf" srcId="{31730A39-F926-4545-996B-B22D77D76BD3}" destId="{589B31E6-600E-408C-A5DB-F72B81B9487D}" srcOrd="3" destOrd="0" presId="urn:microsoft.com/office/officeart/2005/8/layout/hChevron3"/>
    <dgm:cxn modelId="{A6FCDB1E-AE79-44CF-9C69-1CCDDFB0E7C4}" type="presParOf" srcId="{31730A39-F926-4545-996B-B22D77D76BD3}" destId="{BB2F5EB9-6651-4467-857B-E783C3E0915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808E30-1C4B-4E6D-B2A8-D178D22A5FEB}" type="doc">
      <dgm:prSet loTypeId="urn:microsoft.com/office/officeart/2005/8/layout/hChevron3" loCatId="process" qsTypeId="urn:microsoft.com/office/officeart/2005/8/quickstyle/3d1" qsCatId="3D" csTypeId="urn:microsoft.com/office/officeart/2005/8/colors/colorful1" csCatId="colorful" phldr="1"/>
      <dgm:spPr/>
    </dgm:pt>
    <dgm:pt modelId="{DCD75BD1-C49B-41DE-9BAA-725AEF8B7FA7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</a:t>
          </a:r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ua</a:t>
          </a:r>
          <a:endParaRPr lang="en-US" altLang="zh-CN" sz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access_bit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111111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0AC335-A974-4FED-A740-B96023986C72}" type="parTrans" cxnId="{1E4719EF-D156-4A75-AA09-97F6D5C851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1FC7B-B797-42FA-9346-E8835595CD48}" type="sibTrans" cxnId="{1E4719EF-D156-4A75-AA09-97F6D5C851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E7883D-0683-45A2-AE73-A73A0E4FE0A0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C14F97-CB22-4BA2-BD33-8BAE8A8EB637}" type="parTrans" cxnId="{D5A93C73-F69E-4685-87A9-0FEE6A37AC7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3D416F-D782-4F2F-9583-11D4F15894A5}" type="sibTrans" cxnId="{D5A93C73-F69E-4685-87A9-0FEE6A37AC7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854F28-C798-4608-9666-7B1F929E44D6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C70D6A-DCA7-40CE-BCBE-EC5E1C278E87}" type="parTrans" cxnId="{D5853EE8-8095-46C0-AE6E-6C7A09C5403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CD5CD4-5590-4FAC-AA84-C5840AE0C143}" type="sibTrans" cxnId="{D5853EE8-8095-46C0-AE6E-6C7A09C5403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730A39-F926-4545-996B-B22D77D76BD3}" type="pres">
      <dgm:prSet presAssocID="{E8808E30-1C4B-4E6D-B2A8-D178D22A5FEB}" presName="Name0" presStyleCnt="0">
        <dgm:presLayoutVars>
          <dgm:dir/>
          <dgm:resizeHandles val="exact"/>
        </dgm:presLayoutVars>
      </dgm:prSet>
      <dgm:spPr/>
    </dgm:pt>
    <dgm:pt modelId="{8417034C-5BF7-4FD3-83EE-E3C16E436934}" type="pres">
      <dgm:prSet presAssocID="{DCD75BD1-C49B-41DE-9BAA-725AEF8B7FA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FDF9F6-567D-4078-B438-612D122A5177}" type="pres">
      <dgm:prSet presAssocID="{E481FC7B-B797-42FA-9346-E8835595CD48}" presName="parSpace" presStyleCnt="0"/>
      <dgm:spPr/>
    </dgm:pt>
    <dgm:pt modelId="{0BE51A3F-C515-4772-89A8-0BDF399AA48E}" type="pres">
      <dgm:prSet presAssocID="{19E7883D-0683-45A2-AE73-A73A0E4FE0A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9B31E6-600E-408C-A5DB-F72B81B9487D}" type="pres">
      <dgm:prSet presAssocID="{703D416F-D782-4F2F-9583-11D4F15894A5}" presName="parSpace" presStyleCnt="0"/>
      <dgm:spPr/>
    </dgm:pt>
    <dgm:pt modelId="{BB2F5EB9-6651-4467-857B-E783C3E09151}" type="pres">
      <dgm:prSet presAssocID="{9D854F28-C798-4608-9666-7B1F929E44D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DBED89-C86F-435C-8129-73D6DDE9D6C5}" type="presOf" srcId="{DCD75BD1-C49B-41DE-9BAA-725AEF8B7FA7}" destId="{8417034C-5BF7-4FD3-83EE-E3C16E436934}" srcOrd="0" destOrd="0" presId="urn:microsoft.com/office/officeart/2005/8/layout/hChevron3"/>
    <dgm:cxn modelId="{D5A93C73-F69E-4685-87A9-0FEE6A37AC71}" srcId="{E8808E30-1C4B-4E6D-B2A8-D178D22A5FEB}" destId="{19E7883D-0683-45A2-AE73-A73A0E4FE0A0}" srcOrd="1" destOrd="0" parTransId="{E3C14F97-CB22-4BA2-BD33-8BAE8A8EB637}" sibTransId="{703D416F-D782-4F2F-9583-11D4F15894A5}"/>
    <dgm:cxn modelId="{51C913FA-3FA0-4711-A780-F5537BC459AD}" type="presOf" srcId="{9D854F28-C798-4608-9666-7B1F929E44D6}" destId="{BB2F5EB9-6651-4467-857B-E783C3E09151}" srcOrd="0" destOrd="0" presId="urn:microsoft.com/office/officeart/2005/8/layout/hChevron3"/>
    <dgm:cxn modelId="{AE98E98A-1BBB-4AB7-81F4-A93345F4CBE2}" type="presOf" srcId="{19E7883D-0683-45A2-AE73-A73A0E4FE0A0}" destId="{0BE51A3F-C515-4772-89A8-0BDF399AA48E}" srcOrd="0" destOrd="0" presId="urn:microsoft.com/office/officeart/2005/8/layout/hChevron3"/>
    <dgm:cxn modelId="{F2B0A069-AE20-46E8-AC8F-4C82025C2564}" type="presOf" srcId="{E8808E30-1C4B-4E6D-B2A8-D178D22A5FEB}" destId="{31730A39-F926-4545-996B-B22D77D76BD3}" srcOrd="0" destOrd="0" presId="urn:microsoft.com/office/officeart/2005/8/layout/hChevron3"/>
    <dgm:cxn modelId="{1E4719EF-D156-4A75-AA09-97F6D5C8513E}" srcId="{E8808E30-1C4B-4E6D-B2A8-D178D22A5FEB}" destId="{DCD75BD1-C49B-41DE-9BAA-725AEF8B7FA7}" srcOrd="0" destOrd="0" parTransId="{150AC335-A974-4FED-A740-B96023986C72}" sibTransId="{E481FC7B-B797-42FA-9346-E8835595CD48}"/>
    <dgm:cxn modelId="{D5853EE8-8095-46C0-AE6E-6C7A09C54032}" srcId="{E8808E30-1C4B-4E6D-B2A8-D178D22A5FEB}" destId="{9D854F28-C798-4608-9666-7B1F929E44D6}" srcOrd="2" destOrd="0" parTransId="{5AC70D6A-DCA7-40CE-BCBE-EC5E1C278E87}" sibTransId="{C9CD5CD4-5590-4FAC-AA84-C5840AE0C143}"/>
    <dgm:cxn modelId="{0473A6E0-0757-487A-8D7C-9211C4331060}" type="presParOf" srcId="{31730A39-F926-4545-996B-B22D77D76BD3}" destId="{8417034C-5BF7-4FD3-83EE-E3C16E436934}" srcOrd="0" destOrd="0" presId="urn:microsoft.com/office/officeart/2005/8/layout/hChevron3"/>
    <dgm:cxn modelId="{B6FCC376-694B-4966-81CC-F900FB81834C}" type="presParOf" srcId="{31730A39-F926-4545-996B-B22D77D76BD3}" destId="{B9FDF9F6-567D-4078-B438-612D122A5177}" srcOrd="1" destOrd="0" presId="urn:microsoft.com/office/officeart/2005/8/layout/hChevron3"/>
    <dgm:cxn modelId="{E6F2420A-38D4-47FE-9ACF-4F31C841D3D1}" type="presParOf" srcId="{31730A39-F926-4545-996B-B22D77D76BD3}" destId="{0BE51A3F-C515-4772-89A8-0BDF399AA48E}" srcOrd="2" destOrd="0" presId="urn:microsoft.com/office/officeart/2005/8/layout/hChevron3"/>
    <dgm:cxn modelId="{F76D749B-0698-4ECE-B835-6384CC69298B}" type="presParOf" srcId="{31730A39-F926-4545-996B-B22D77D76BD3}" destId="{589B31E6-600E-408C-A5DB-F72B81B9487D}" srcOrd="3" destOrd="0" presId="urn:microsoft.com/office/officeart/2005/8/layout/hChevron3"/>
    <dgm:cxn modelId="{A6FCDB1E-AE79-44CF-9C69-1CCDDFB0E7C4}" type="presParOf" srcId="{31730A39-F926-4545-996B-B22D77D76BD3}" destId="{BB2F5EB9-6651-4467-857B-E783C3E0915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808E30-1C4B-4E6D-B2A8-D178D22A5FEB}" type="doc">
      <dgm:prSet loTypeId="urn:microsoft.com/office/officeart/2005/8/layout/hChevron3" loCatId="process" qsTypeId="urn:microsoft.com/office/officeart/2005/8/quickstyle/3d1" qsCatId="3D" csTypeId="urn:microsoft.com/office/officeart/2005/8/colors/colorful1" csCatId="colorful" phldr="1"/>
      <dgm:spPr/>
    </dgm:pt>
    <dgm:pt modelId="{DCD75BD1-C49B-41DE-9BAA-725AEF8B7FA7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</a:t>
          </a:r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ua</a:t>
          </a:r>
          <a:endParaRPr lang="en-US" altLang="zh-CN" sz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access_bit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111111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0AC335-A974-4FED-A740-B96023986C72}" type="parTrans" cxnId="{1E4719EF-D156-4A75-AA09-97F6D5C851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1FC7B-B797-42FA-9346-E8835595CD48}" type="sibTrans" cxnId="{1E4719EF-D156-4A75-AA09-97F6D5C851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E7883D-0683-45A2-AE73-A73A0E4FE0A0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C14F97-CB22-4BA2-BD33-8BAE8A8EB637}" type="parTrans" cxnId="{D5A93C73-F69E-4685-87A9-0FEE6A37AC7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3D416F-D782-4F2F-9583-11D4F15894A5}" type="sibTrans" cxnId="{D5A93C73-F69E-4685-87A9-0FEE6A37AC7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854F28-C798-4608-9666-7B1F929E44D6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C70D6A-DCA7-40CE-BCBE-EC5E1C278E87}" type="parTrans" cxnId="{D5853EE8-8095-46C0-AE6E-6C7A09C5403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CD5CD4-5590-4FAC-AA84-C5840AE0C143}" type="sibTrans" cxnId="{D5853EE8-8095-46C0-AE6E-6C7A09C5403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730A39-F926-4545-996B-B22D77D76BD3}" type="pres">
      <dgm:prSet presAssocID="{E8808E30-1C4B-4E6D-B2A8-D178D22A5FEB}" presName="Name0" presStyleCnt="0">
        <dgm:presLayoutVars>
          <dgm:dir/>
          <dgm:resizeHandles val="exact"/>
        </dgm:presLayoutVars>
      </dgm:prSet>
      <dgm:spPr/>
    </dgm:pt>
    <dgm:pt modelId="{8417034C-5BF7-4FD3-83EE-E3C16E436934}" type="pres">
      <dgm:prSet presAssocID="{DCD75BD1-C49B-41DE-9BAA-725AEF8B7FA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FDF9F6-567D-4078-B438-612D122A5177}" type="pres">
      <dgm:prSet presAssocID="{E481FC7B-B797-42FA-9346-E8835595CD48}" presName="parSpace" presStyleCnt="0"/>
      <dgm:spPr/>
    </dgm:pt>
    <dgm:pt modelId="{0BE51A3F-C515-4772-89A8-0BDF399AA48E}" type="pres">
      <dgm:prSet presAssocID="{19E7883D-0683-45A2-AE73-A73A0E4FE0A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9B31E6-600E-408C-A5DB-F72B81B9487D}" type="pres">
      <dgm:prSet presAssocID="{703D416F-D782-4F2F-9583-11D4F15894A5}" presName="parSpace" presStyleCnt="0"/>
      <dgm:spPr/>
    </dgm:pt>
    <dgm:pt modelId="{BB2F5EB9-6651-4467-857B-E783C3E09151}" type="pres">
      <dgm:prSet presAssocID="{9D854F28-C798-4608-9666-7B1F929E44D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DBED89-C86F-435C-8129-73D6DDE9D6C5}" type="presOf" srcId="{DCD75BD1-C49B-41DE-9BAA-725AEF8B7FA7}" destId="{8417034C-5BF7-4FD3-83EE-E3C16E436934}" srcOrd="0" destOrd="0" presId="urn:microsoft.com/office/officeart/2005/8/layout/hChevron3"/>
    <dgm:cxn modelId="{D5A93C73-F69E-4685-87A9-0FEE6A37AC71}" srcId="{E8808E30-1C4B-4E6D-B2A8-D178D22A5FEB}" destId="{19E7883D-0683-45A2-AE73-A73A0E4FE0A0}" srcOrd="1" destOrd="0" parTransId="{E3C14F97-CB22-4BA2-BD33-8BAE8A8EB637}" sibTransId="{703D416F-D782-4F2F-9583-11D4F15894A5}"/>
    <dgm:cxn modelId="{51C913FA-3FA0-4711-A780-F5537BC459AD}" type="presOf" srcId="{9D854F28-C798-4608-9666-7B1F929E44D6}" destId="{BB2F5EB9-6651-4467-857B-E783C3E09151}" srcOrd="0" destOrd="0" presId="urn:microsoft.com/office/officeart/2005/8/layout/hChevron3"/>
    <dgm:cxn modelId="{AE98E98A-1BBB-4AB7-81F4-A93345F4CBE2}" type="presOf" srcId="{19E7883D-0683-45A2-AE73-A73A0E4FE0A0}" destId="{0BE51A3F-C515-4772-89A8-0BDF399AA48E}" srcOrd="0" destOrd="0" presId="urn:microsoft.com/office/officeart/2005/8/layout/hChevron3"/>
    <dgm:cxn modelId="{F2B0A069-AE20-46E8-AC8F-4C82025C2564}" type="presOf" srcId="{E8808E30-1C4B-4E6D-B2A8-D178D22A5FEB}" destId="{31730A39-F926-4545-996B-B22D77D76BD3}" srcOrd="0" destOrd="0" presId="urn:microsoft.com/office/officeart/2005/8/layout/hChevron3"/>
    <dgm:cxn modelId="{1E4719EF-D156-4A75-AA09-97F6D5C8513E}" srcId="{E8808E30-1C4B-4E6D-B2A8-D178D22A5FEB}" destId="{DCD75BD1-C49B-41DE-9BAA-725AEF8B7FA7}" srcOrd="0" destOrd="0" parTransId="{150AC335-A974-4FED-A740-B96023986C72}" sibTransId="{E481FC7B-B797-42FA-9346-E8835595CD48}"/>
    <dgm:cxn modelId="{D5853EE8-8095-46C0-AE6E-6C7A09C54032}" srcId="{E8808E30-1C4B-4E6D-B2A8-D178D22A5FEB}" destId="{9D854F28-C798-4608-9666-7B1F929E44D6}" srcOrd="2" destOrd="0" parTransId="{5AC70D6A-DCA7-40CE-BCBE-EC5E1C278E87}" sibTransId="{C9CD5CD4-5590-4FAC-AA84-C5840AE0C143}"/>
    <dgm:cxn modelId="{0473A6E0-0757-487A-8D7C-9211C4331060}" type="presParOf" srcId="{31730A39-F926-4545-996B-B22D77D76BD3}" destId="{8417034C-5BF7-4FD3-83EE-E3C16E436934}" srcOrd="0" destOrd="0" presId="urn:microsoft.com/office/officeart/2005/8/layout/hChevron3"/>
    <dgm:cxn modelId="{B6FCC376-694B-4966-81CC-F900FB81834C}" type="presParOf" srcId="{31730A39-F926-4545-996B-B22D77D76BD3}" destId="{B9FDF9F6-567D-4078-B438-612D122A5177}" srcOrd="1" destOrd="0" presId="urn:microsoft.com/office/officeart/2005/8/layout/hChevron3"/>
    <dgm:cxn modelId="{E6F2420A-38D4-47FE-9ACF-4F31C841D3D1}" type="presParOf" srcId="{31730A39-F926-4545-996B-B22D77D76BD3}" destId="{0BE51A3F-C515-4772-89A8-0BDF399AA48E}" srcOrd="2" destOrd="0" presId="urn:microsoft.com/office/officeart/2005/8/layout/hChevron3"/>
    <dgm:cxn modelId="{F76D749B-0698-4ECE-B835-6384CC69298B}" type="presParOf" srcId="{31730A39-F926-4545-996B-B22D77D76BD3}" destId="{589B31E6-600E-408C-A5DB-F72B81B9487D}" srcOrd="3" destOrd="0" presId="urn:microsoft.com/office/officeart/2005/8/layout/hChevron3"/>
    <dgm:cxn modelId="{A6FCDB1E-AE79-44CF-9C69-1CCDDFB0E7C4}" type="presParOf" srcId="{31730A39-F926-4545-996B-B22D77D76BD3}" destId="{BB2F5EB9-6651-4467-857B-E783C3E0915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808E30-1C4B-4E6D-B2A8-D178D22A5FEB}" type="doc">
      <dgm:prSet loTypeId="urn:microsoft.com/office/officeart/2005/8/layout/hChevron3" loCatId="process" qsTypeId="urn:microsoft.com/office/officeart/2005/8/quickstyle/3d1" qsCatId="3D" csTypeId="urn:microsoft.com/office/officeart/2005/8/colors/colorful1" csCatId="colorful" phldr="1"/>
      <dgm:spPr/>
    </dgm:pt>
    <dgm:pt modelId="{DCD75BD1-C49B-41DE-9BAA-725AEF8B7FA7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</a:t>
          </a:r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ua</a:t>
          </a:r>
          <a:endParaRPr lang="en-US" altLang="zh-CN" sz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access_bit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000000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0AC335-A974-4FED-A740-B96023986C72}" type="parTrans" cxnId="{1E4719EF-D156-4A75-AA09-97F6D5C851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1FC7B-B797-42FA-9346-E8835595CD48}" type="sibTrans" cxnId="{1E4719EF-D156-4A75-AA09-97F6D5C851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E7883D-0683-45A2-AE73-A73A0E4FE0A0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C14F97-CB22-4BA2-BD33-8BAE8A8EB637}" type="parTrans" cxnId="{D5A93C73-F69E-4685-87A9-0FEE6A37AC7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3D416F-D782-4F2F-9583-11D4F15894A5}" type="sibTrans" cxnId="{D5A93C73-F69E-4685-87A9-0FEE6A37AC7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854F28-C798-4608-9666-7B1F929E44D6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C70D6A-DCA7-40CE-BCBE-EC5E1C278E87}" type="parTrans" cxnId="{D5853EE8-8095-46C0-AE6E-6C7A09C5403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CD5CD4-5590-4FAC-AA84-C5840AE0C143}" type="sibTrans" cxnId="{D5853EE8-8095-46C0-AE6E-6C7A09C5403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730A39-F926-4545-996B-B22D77D76BD3}" type="pres">
      <dgm:prSet presAssocID="{E8808E30-1C4B-4E6D-B2A8-D178D22A5FEB}" presName="Name0" presStyleCnt="0">
        <dgm:presLayoutVars>
          <dgm:dir/>
          <dgm:resizeHandles val="exact"/>
        </dgm:presLayoutVars>
      </dgm:prSet>
      <dgm:spPr/>
    </dgm:pt>
    <dgm:pt modelId="{8417034C-5BF7-4FD3-83EE-E3C16E436934}" type="pres">
      <dgm:prSet presAssocID="{DCD75BD1-C49B-41DE-9BAA-725AEF8B7FA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FDF9F6-567D-4078-B438-612D122A5177}" type="pres">
      <dgm:prSet presAssocID="{E481FC7B-B797-42FA-9346-E8835595CD48}" presName="parSpace" presStyleCnt="0"/>
      <dgm:spPr/>
    </dgm:pt>
    <dgm:pt modelId="{0BE51A3F-C515-4772-89A8-0BDF399AA48E}" type="pres">
      <dgm:prSet presAssocID="{19E7883D-0683-45A2-AE73-A73A0E4FE0A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9B31E6-600E-408C-A5DB-F72B81B9487D}" type="pres">
      <dgm:prSet presAssocID="{703D416F-D782-4F2F-9583-11D4F15894A5}" presName="parSpace" presStyleCnt="0"/>
      <dgm:spPr/>
    </dgm:pt>
    <dgm:pt modelId="{BB2F5EB9-6651-4467-857B-E783C3E09151}" type="pres">
      <dgm:prSet presAssocID="{9D854F28-C798-4608-9666-7B1F929E44D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DBED89-C86F-435C-8129-73D6DDE9D6C5}" type="presOf" srcId="{DCD75BD1-C49B-41DE-9BAA-725AEF8B7FA7}" destId="{8417034C-5BF7-4FD3-83EE-E3C16E436934}" srcOrd="0" destOrd="0" presId="urn:microsoft.com/office/officeart/2005/8/layout/hChevron3"/>
    <dgm:cxn modelId="{D5A93C73-F69E-4685-87A9-0FEE6A37AC71}" srcId="{E8808E30-1C4B-4E6D-B2A8-D178D22A5FEB}" destId="{19E7883D-0683-45A2-AE73-A73A0E4FE0A0}" srcOrd="1" destOrd="0" parTransId="{E3C14F97-CB22-4BA2-BD33-8BAE8A8EB637}" sibTransId="{703D416F-D782-4F2F-9583-11D4F15894A5}"/>
    <dgm:cxn modelId="{51C913FA-3FA0-4711-A780-F5537BC459AD}" type="presOf" srcId="{9D854F28-C798-4608-9666-7B1F929E44D6}" destId="{BB2F5EB9-6651-4467-857B-E783C3E09151}" srcOrd="0" destOrd="0" presId="urn:microsoft.com/office/officeart/2005/8/layout/hChevron3"/>
    <dgm:cxn modelId="{AE98E98A-1BBB-4AB7-81F4-A93345F4CBE2}" type="presOf" srcId="{19E7883D-0683-45A2-AE73-A73A0E4FE0A0}" destId="{0BE51A3F-C515-4772-89A8-0BDF399AA48E}" srcOrd="0" destOrd="0" presId="urn:microsoft.com/office/officeart/2005/8/layout/hChevron3"/>
    <dgm:cxn modelId="{F2B0A069-AE20-46E8-AC8F-4C82025C2564}" type="presOf" srcId="{E8808E30-1C4B-4E6D-B2A8-D178D22A5FEB}" destId="{31730A39-F926-4545-996B-B22D77D76BD3}" srcOrd="0" destOrd="0" presId="urn:microsoft.com/office/officeart/2005/8/layout/hChevron3"/>
    <dgm:cxn modelId="{1E4719EF-D156-4A75-AA09-97F6D5C8513E}" srcId="{E8808E30-1C4B-4E6D-B2A8-D178D22A5FEB}" destId="{DCD75BD1-C49B-41DE-9BAA-725AEF8B7FA7}" srcOrd="0" destOrd="0" parTransId="{150AC335-A974-4FED-A740-B96023986C72}" sibTransId="{E481FC7B-B797-42FA-9346-E8835595CD48}"/>
    <dgm:cxn modelId="{D5853EE8-8095-46C0-AE6E-6C7A09C54032}" srcId="{E8808E30-1C4B-4E6D-B2A8-D178D22A5FEB}" destId="{9D854F28-C798-4608-9666-7B1F929E44D6}" srcOrd="2" destOrd="0" parTransId="{5AC70D6A-DCA7-40CE-BCBE-EC5E1C278E87}" sibTransId="{C9CD5CD4-5590-4FAC-AA84-C5840AE0C143}"/>
    <dgm:cxn modelId="{0473A6E0-0757-487A-8D7C-9211C4331060}" type="presParOf" srcId="{31730A39-F926-4545-996B-B22D77D76BD3}" destId="{8417034C-5BF7-4FD3-83EE-E3C16E436934}" srcOrd="0" destOrd="0" presId="urn:microsoft.com/office/officeart/2005/8/layout/hChevron3"/>
    <dgm:cxn modelId="{B6FCC376-694B-4966-81CC-F900FB81834C}" type="presParOf" srcId="{31730A39-F926-4545-996B-B22D77D76BD3}" destId="{B9FDF9F6-567D-4078-B438-612D122A5177}" srcOrd="1" destOrd="0" presId="urn:microsoft.com/office/officeart/2005/8/layout/hChevron3"/>
    <dgm:cxn modelId="{E6F2420A-38D4-47FE-9ACF-4F31C841D3D1}" type="presParOf" srcId="{31730A39-F926-4545-996B-B22D77D76BD3}" destId="{0BE51A3F-C515-4772-89A8-0BDF399AA48E}" srcOrd="2" destOrd="0" presId="urn:microsoft.com/office/officeart/2005/8/layout/hChevron3"/>
    <dgm:cxn modelId="{F76D749B-0698-4ECE-B835-6384CC69298B}" type="presParOf" srcId="{31730A39-F926-4545-996B-B22D77D76BD3}" destId="{589B31E6-600E-408C-A5DB-F72B81B9487D}" srcOrd="3" destOrd="0" presId="urn:microsoft.com/office/officeart/2005/8/layout/hChevron3"/>
    <dgm:cxn modelId="{A6FCDB1E-AE79-44CF-9C69-1CCDDFB0E7C4}" type="presParOf" srcId="{31730A39-F926-4545-996B-B22D77D76BD3}" destId="{BB2F5EB9-6651-4467-857B-E783C3E0915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808E30-1C4B-4E6D-B2A8-D178D22A5FEB}" type="doc">
      <dgm:prSet loTypeId="urn:microsoft.com/office/officeart/2005/8/layout/hChevron3" loCatId="process" qsTypeId="urn:microsoft.com/office/officeart/2005/8/quickstyle/3d1" qsCatId="3D" csTypeId="urn:microsoft.com/office/officeart/2005/8/colors/colorful1" csCatId="colorful" phldr="1"/>
      <dgm:spPr/>
    </dgm:pt>
    <dgm:pt modelId="{DCD75BD1-C49B-41DE-9BAA-725AEF8B7FA7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</a:t>
          </a:r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ua</a:t>
          </a:r>
          <a:endParaRPr lang="en-US" altLang="zh-CN" sz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access_bit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000000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0AC335-A974-4FED-A740-B96023986C72}" type="parTrans" cxnId="{1E4719EF-D156-4A75-AA09-97F6D5C851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1FC7B-B797-42FA-9346-E8835595CD48}" type="sibTrans" cxnId="{1E4719EF-D156-4A75-AA09-97F6D5C851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E7883D-0683-45A2-AE73-A73A0E4FE0A0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C14F97-CB22-4BA2-BD33-8BAE8A8EB637}" type="parTrans" cxnId="{D5A93C73-F69E-4685-87A9-0FEE6A37AC7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3D416F-D782-4F2F-9583-11D4F15894A5}" type="sibTrans" cxnId="{D5A93C73-F69E-4685-87A9-0FEE6A37AC7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854F28-C798-4608-9666-7B1F929E44D6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C70D6A-DCA7-40CE-BCBE-EC5E1C278E87}" type="parTrans" cxnId="{D5853EE8-8095-46C0-AE6E-6C7A09C5403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CD5CD4-5590-4FAC-AA84-C5840AE0C143}" type="sibTrans" cxnId="{D5853EE8-8095-46C0-AE6E-6C7A09C5403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730A39-F926-4545-996B-B22D77D76BD3}" type="pres">
      <dgm:prSet presAssocID="{E8808E30-1C4B-4E6D-B2A8-D178D22A5FEB}" presName="Name0" presStyleCnt="0">
        <dgm:presLayoutVars>
          <dgm:dir/>
          <dgm:resizeHandles val="exact"/>
        </dgm:presLayoutVars>
      </dgm:prSet>
      <dgm:spPr/>
    </dgm:pt>
    <dgm:pt modelId="{8417034C-5BF7-4FD3-83EE-E3C16E436934}" type="pres">
      <dgm:prSet presAssocID="{DCD75BD1-C49B-41DE-9BAA-725AEF8B7FA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FDF9F6-567D-4078-B438-612D122A5177}" type="pres">
      <dgm:prSet presAssocID="{E481FC7B-B797-42FA-9346-E8835595CD48}" presName="parSpace" presStyleCnt="0"/>
      <dgm:spPr/>
    </dgm:pt>
    <dgm:pt modelId="{0BE51A3F-C515-4772-89A8-0BDF399AA48E}" type="pres">
      <dgm:prSet presAssocID="{19E7883D-0683-45A2-AE73-A73A0E4FE0A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9B31E6-600E-408C-A5DB-F72B81B9487D}" type="pres">
      <dgm:prSet presAssocID="{703D416F-D782-4F2F-9583-11D4F15894A5}" presName="parSpace" presStyleCnt="0"/>
      <dgm:spPr/>
    </dgm:pt>
    <dgm:pt modelId="{BB2F5EB9-6651-4467-857B-E783C3E09151}" type="pres">
      <dgm:prSet presAssocID="{9D854F28-C798-4608-9666-7B1F929E44D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DBED89-C86F-435C-8129-73D6DDE9D6C5}" type="presOf" srcId="{DCD75BD1-C49B-41DE-9BAA-725AEF8B7FA7}" destId="{8417034C-5BF7-4FD3-83EE-E3C16E436934}" srcOrd="0" destOrd="0" presId="urn:microsoft.com/office/officeart/2005/8/layout/hChevron3"/>
    <dgm:cxn modelId="{D5A93C73-F69E-4685-87A9-0FEE6A37AC71}" srcId="{E8808E30-1C4B-4E6D-B2A8-D178D22A5FEB}" destId="{19E7883D-0683-45A2-AE73-A73A0E4FE0A0}" srcOrd="1" destOrd="0" parTransId="{E3C14F97-CB22-4BA2-BD33-8BAE8A8EB637}" sibTransId="{703D416F-D782-4F2F-9583-11D4F15894A5}"/>
    <dgm:cxn modelId="{51C913FA-3FA0-4711-A780-F5537BC459AD}" type="presOf" srcId="{9D854F28-C798-4608-9666-7B1F929E44D6}" destId="{BB2F5EB9-6651-4467-857B-E783C3E09151}" srcOrd="0" destOrd="0" presId="urn:microsoft.com/office/officeart/2005/8/layout/hChevron3"/>
    <dgm:cxn modelId="{AE98E98A-1BBB-4AB7-81F4-A93345F4CBE2}" type="presOf" srcId="{19E7883D-0683-45A2-AE73-A73A0E4FE0A0}" destId="{0BE51A3F-C515-4772-89A8-0BDF399AA48E}" srcOrd="0" destOrd="0" presId="urn:microsoft.com/office/officeart/2005/8/layout/hChevron3"/>
    <dgm:cxn modelId="{F2B0A069-AE20-46E8-AC8F-4C82025C2564}" type="presOf" srcId="{E8808E30-1C4B-4E6D-B2A8-D178D22A5FEB}" destId="{31730A39-F926-4545-996B-B22D77D76BD3}" srcOrd="0" destOrd="0" presId="urn:microsoft.com/office/officeart/2005/8/layout/hChevron3"/>
    <dgm:cxn modelId="{1E4719EF-D156-4A75-AA09-97F6D5C8513E}" srcId="{E8808E30-1C4B-4E6D-B2A8-D178D22A5FEB}" destId="{DCD75BD1-C49B-41DE-9BAA-725AEF8B7FA7}" srcOrd="0" destOrd="0" parTransId="{150AC335-A974-4FED-A740-B96023986C72}" sibTransId="{E481FC7B-B797-42FA-9346-E8835595CD48}"/>
    <dgm:cxn modelId="{D5853EE8-8095-46C0-AE6E-6C7A09C54032}" srcId="{E8808E30-1C4B-4E6D-B2A8-D178D22A5FEB}" destId="{9D854F28-C798-4608-9666-7B1F929E44D6}" srcOrd="2" destOrd="0" parTransId="{5AC70D6A-DCA7-40CE-BCBE-EC5E1C278E87}" sibTransId="{C9CD5CD4-5590-4FAC-AA84-C5840AE0C143}"/>
    <dgm:cxn modelId="{0473A6E0-0757-487A-8D7C-9211C4331060}" type="presParOf" srcId="{31730A39-F926-4545-996B-B22D77D76BD3}" destId="{8417034C-5BF7-4FD3-83EE-E3C16E436934}" srcOrd="0" destOrd="0" presId="urn:microsoft.com/office/officeart/2005/8/layout/hChevron3"/>
    <dgm:cxn modelId="{B6FCC376-694B-4966-81CC-F900FB81834C}" type="presParOf" srcId="{31730A39-F926-4545-996B-B22D77D76BD3}" destId="{B9FDF9F6-567D-4078-B438-612D122A5177}" srcOrd="1" destOrd="0" presId="urn:microsoft.com/office/officeart/2005/8/layout/hChevron3"/>
    <dgm:cxn modelId="{E6F2420A-38D4-47FE-9ACF-4F31C841D3D1}" type="presParOf" srcId="{31730A39-F926-4545-996B-B22D77D76BD3}" destId="{0BE51A3F-C515-4772-89A8-0BDF399AA48E}" srcOrd="2" destOrd="0" presId="urn:microsoft.com/office/officeart/2005/8/layout/hChevron3"/>
    <dgm:cxn modelId="{F76D749B-0698-4ECE-B835-6384CC69298B}" type="presParOf" srcId="{31730A39-F926-4545-996B-B22D77D76BD3}" destId="{589B31E6-600E-408C-A5DB-F72B81B9487D}" srcOrd="3" destOrd="0" presId="urn:microsoft.com/office/officeart/2005/8/layout/hChevron3"/>
    <dgm:cxn modelId="{A6FCDB1E-AE79-44CF-9C69-1CCDDFB0E7C4}" type="presParOf" srcId="{31730A39-F926-4545-996B-B22D77D76BD3}" destId="{BB2F5EB9-6651-4467-857B-E783C3E0915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808E30-1C4B-4E6D-B2A8-D178D22A5FEB}" type="doc">
      <dgm:prSet loTypeId="urn:microsoft.com/office/officeart/2005/8/layout/hChevron3" loCatId="process" qsTypeId="urn:microsoft.com/office/officeart/2005/8/quickstyle/3d1" qsCatId="3D" csTypeId="urn:microsoft.com/office/officeart/2005/8/colors/colorful1" csCatId="colorful" phldr="1"/>
      <dgm:spPr/>
    </dgm:pt>
    <dgm:pt modelId="{DCD75BD1-C49B-41DE-9BAA-725AEF8B7FA7}">
      <dgm:prSet phldrT="[文本]" custT="1"/>
      <dgm:spPr/>
      <dgm:t>
        <a:bodyPr/>
        <a:lstStyle/>
        <a:p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1FC7B-B797-42FA-9346-E8835595CD48}" type="sibTrans" cxnId="{1E4719EF-D156-4A75-AA09-97F6D5C851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0AC335-A974-4FED-A740-B96023986C72}" type="parTrans" cxnId="{1E4719EF-D156-4A75-AA09-97F6D5C851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E7883D-0683-45A2-AE73-A73A0E4FE0A0}">
      <dgm:prSet phldrT="[文本]" custT="1"/>
      <dgm:spPr/>
      <dgm:t>
        <a:bodyPr/>
        <a:lstStyle/>
        <a:p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3D416F-D782-4F2F-9583-11D4F15894A5}" type="sibTrans" cxnId="{D5A93C73-F69E-4685-87A9-0FEE6A37AC7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C14F97-CB22-4BA2-BD33-8BAE8A8EB637}" type="parTrans" cxnId="{D5A93C73-F69E-4685-87A9-0FEE6A37AC7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854F28-C798-4608-9666-7B1F929E44D6}">
      <dgm:prSet phldrT="[文本]" custT="1"/>
      <dgm:spPr/>
      <dgm:t>
        <a:bodyPr/>
        <a:lstStyle/>
        <a:p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CD5CD4-5590-4FAC-AA84-C5840AE0C143}" type="sibTrans" cxnId="{D5853EE8-8095-46C0-AE6E-6C7A09C5403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C70D6A-DCA7-40CE-BCBE-EC5E1C278E87}" type="parTrans" cxnId="{D5853EE8-8095-46C0-AE6E-6C7A09C5403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730A39-F926-4545-996B-B22D77D76BD3}" type="pres">
      <dgm:prSet presAssocID="{E8808E30-1C4B-4E6D-B2A8-D178D22A5FEB}" presName="Name0" presStyleCnt="0">
        <dgm:presLayoutVars>
          <dgm:dir/>
          <dgm:resizeHandles val="exact"/>
        </dgm:presLayoutVars>
      </dgm:prSet>
      <dgm:spPr/>
    </dgm:pt>
    <dgm:pt modelId="{8417034C-5BF7-4FD3-83EE-E3C16E436934}" type="pres">
      <dgm:prSet presAssocID="{DCD75BD1-C49B-41DE-9BAA-725AEF8B7FA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FDF9F6-567D-4078-B438-612D122A5177}" type="pres">
      <dgm:prSet presAssocID="{E481FC7B-B797-42FA-9346-E8835595CD48}" presName="parSpace" presStyleCnt="0"/>
      <dgm:spPr/>
    </dgm:pt>
    <dgm:pt modelId="{0BE51A3F-C515-4772-89A8-0BDF399AA48E}" type="pres">
      <dgm:prSet presAssocID="{19E7883D-0683-45A2-AE73-A73A0E4FE0A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9B31E6-600E-408C-A5DB-F72B81B9487D}" type="pres">
      <dgm:prSet presAssocID="{703D416F-D782-4F2F-9583-11D4F15894A5}" presName="parSpace" presStyleCnt="0"/>
      <dgm:spPr/>
    </dgm:pt>
    <dgm:pt modelId="{BB2F5EB9-6651-4467-857B-E783C3E09151}" type="pres">
      <dgm:prSet presAssocID="{9D854F28-C798-4608-9666-7B1F929E44D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DBED89-C86F-435C-8129-73D6DDE9D6C5}" type="presOf" srcId="{DCD75BD1-C49B-41DE-9BAA-725AEF8B7FA7}" destId="{8417034C-5BF7-4FD3-83EE-E3C16E436934}" srcOrd="0" destOrd="0" presId="urn:microsoft.com/office/officeart/2005/8/layout/hChevron3"/>
    <dgm:cxn modelId="{D5A93C73-F69E-4685-87A9-0FEE6A37AC71}" srcId="{E8808E30-1C4B-4E6D-B2A8-D178D22A5FEB}" destId="{19E7883D-0683-45A2-AE73-A73A0E4FE0A0}" srcOrd="1" destOrd="0" parTransId="{E3C14F97-CB22-4BA2-BD33-8BAE8A8EB637}" sibTransId="{703D416F-D782-4F2F-9583-11D4F15894A5}"/>
    <dgm:cxn modelId="{51C913FA-3FA0-4711-A780-F5537BC459AD}" type="presOf" srcId="{9D854F28-C798-4608-9666-7B1F929E44D6}" destId="{BB2F5EB9-6651-4467-857B-E783C3E09151}" srcOrd="0" destOrd="0" presId="urn:microsoft.com/office/officeart/2005/8/layout/hChevron3"/>
    <dgm:cxn modelId="{AE98E98A-1BBB-4AB7-81F4-A93345F4CBE2}" type="presOf" srcId="{19E7883D-0683-45A2-AE73-A73A0E4FE0A0}" destId="{0BE51A3F-C515-4772-89A8-0BDF399AA48E}" srcOrd="0" destOrd="0" presId="urn:microsoft.com/office/officeart/2005/8/layout/hChevron3"/>
    <dgm:cxn modelId="{F2B0A069-AE20-46E8-AC8F-4C82025C2564}" type="presOf" srcId="{E8808E30-1C4B-4E6D-B2A8-D178D22A5FEB}" destId="{31730A39-F926-4545-996B-B22D77D76BD3}" srcOrd="0" destOrd="0" presId="urn:microsoft.com/office/officeart/2005/8/layout/hChevron3"/>
    <dgm:cxn modelId="{1E4719EF-D156-4A75-AA09-97F6D5C8513E}" srcId="{E8808E30-1C4B-4E6D-B2A8-D178D22A5FEB}" destId="{DCD75BD1-C49B-41DE-9BAA-725AEF8B7FA7}" srcOrd="0" destOrd="0" parTransId="{150AC335-A974-4FED-A740-B96023986C72}" sibTransId="{E481FC7B-B797-42FA-9346-E8835595CD48}"/>
    <dgm:cxn modelId="{D5853EE8-8095-46C0-AE6E-6C7A09C54032}" srcId="{E8808E30-1C4B-4E6D-B2A8-D178D22A5FEB}" destId="{9D854F28-C798-4608-9666-7B1F929E44D6}" srcOrd="2" destOrd="0" parTransId="{5AC70D6A-DCA7-40CE-BCBE-EC5E1C278E87}" sibTransId="{C9CD5CD4-5590-4FAC-AA84-C5840AE0C143}"/>
    <dgm:cxn modelId="{0473A6E0-0757-487A-8D7C-9211C4331060}" type="presParOf" srcId="{31730A39-F926-4545-996B-B22D77D76BD3}" destId="{8417034C-5BF7-4FD3-83EE-E3C16E436934}" srcOrd="0" destOrd="0" presId="urn:microsoft.com/office/officeart/2005/8/layout/hChevron3"/>
    <dgm:cxn modelId="{B6FCC376-694B-4966-81CC-F900FB81834C}" type="presParOf" srcId="{31730A39-F926-4545-996B-B22D77D76BD3}" destId="{B9FDF9F6-567D-4078-B438-612D122A5177}" srcOrd="1" destOrd="0" presId="urn:microsoft.com/office/officeart/2005/8/layout/hChevron3"/>
    <dgm:cxn modelId="{E6F2420A-38D4-47FE-9ACF-4F31C841D3D1}" type="presParOf" srcId="{31730A39-F926-4545-996B-B22D77D76BD3}" destId="{0BE51A3F-C515-4772-89A8-0BDF399AA48E}" srcOrd="2" destOrd="0" presId="urn:microsoft.com/office/officeart/2005/8/layout/hChevron3"/>
    <dgm:cxn modelId="{F76D749B-0698-4ECE-B835-6384CC69298B}" type="presParOf" srcId="{31730A39-F926-4545-996B-B22D77D76BD3}" destId="{589B31E6-600E-408C-A5DB-F72B81B9487D}" srcOrd="3" destOrd="0" presId="urn:microsoft.com/office/officeart/2005/8/layout/hChevron3"/>
    <dgm:cxn modelId="{A6FCDB1E-AE79-44CF-9C69-1CCDDFB0E7C4}" type="presParOf" srcId="{31730A39-F926-4545-996B-B22D77D76BD3}" destId="{BB2F5EB9-6651-4467-857B-E783C3E0915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8808E30-1C4B-4E6D-B2A8-D178D22A5FEB}" type="doc">
      <dgm:prSet loTypeId="urn:microsoft.com/office/officeart/2005/8/layout/hChevron3" loCatId="process" qsTypeId="urn:microsoft.com/office/officeart/2005/8/quickstyle/3d1" qsCatId="3D" csTypeId="urn:microsoft.com/office/officeart/2005/8/colors/colorful1" csCatId="colorful" phldr="1"/>
      <dgm:spPr/>
    </dgm:pt>
    <dgm:pt modelId="{DCD75BD1-C49B-41DE-9BAA-725AEF8B7FA7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</a:t>
          </a:r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ua</a:t>
          </a:r>
          <a:endParaRPr lang="en-US" altLang="zh-CN" sz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access_bit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000000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0AC335-A974-4FED-A740-B96023986C72}" type="parTrans" cxnId="{1E4719EF-D156-4A75-AA09-97F6D5C851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1FC7B-B797-42FA-9346-E8835595CD48}" type="sibTrans" cxnId="{1E4719EF-D156-4A75-AA09-97F6D5C851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E7883D-0683-45A2-AE73-A73A0E4FE0A0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C14F97-CB22-4BA2-BD33-8BAE8A8EB637}" type="parTrans" cxnId="{D5A93C73-F69E-4685-87A9-0FEE6A37AC7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3D416F-D782-4F2F-9583-11D4F15894A5}" type="sibTrans" cxnId="{D5A93C73-F69E-4685-87A9-0FEE6A37AC7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854F28-C798-4608-9666-7B1F929E44D6}">
      <dgm:prSet phldrT="[文本]" custT="1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C70D6A-DCA7-40CE-BCBE-EC5E1C278E87}" type="parTrans" cxnId="{D5853EE8-8095-46C0-AE6E-6C7A09C5403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CD5CD4-5590-4FAC-AA84-C5840AE0C143}" type="sibTrans" cxnId="{D5853EE8-8095-46C0-AE6E-6C7A09C5403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730A39-F926-4545-996B-B22D77D76BD3}" type="pres">
      <dgm:prSet presAssocID="{E8808E30-1C4B-4E6D-B2A8-D178D22A5FEB}" presName="Name0" presStyleCnt="0">
        <dgm:presLayoutVars>
          <dgm:dir/>
          <dgm:resizeHandles val="exact"/>
        </dgm:presLayoutVars>
      </dgm:prSet>
      <dgm:spPr/>
    </dgm:pt>
    <dgm:pt modelId="{8417034C-5BF7-4FD3-83EE-E3C16E436934}" type="pres">
      <dgm:prSet presAssocID="{DCD75BD1-C49B-41DE-9BAA-725AEF8B7FA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FDF9F6-567D-4078-B438-612D122A5177}" type="pres">
      <dgm:prSet presAssocID="{E481FC7B-B797-42FA-9346-E8835595CD48}" presName="parSpace" presStyleCnt="0"/>
      <dgm:spPr/>
    </dgm:pt>
    <dgm:pt modelId="{0BE51A3F-C515-4772-89A8-0BDF399AA48E}" type="pres">
      <dgm:prSet presAssocID="{19E7883D-0683-45A2-AE73-A73A0E4FE0A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9B31E6-600E-408C-A5DB-F72B81B9487D}" type="pres">
      <dgm:prSet presAssocID="{703D416F-D782-4F2F-9583-11D4F15894A5}" presName="parSpace" presStyleCnt="0"/>
      <dgm:spPr/>
    </dgm:pt>
    <dgm:pt modelId="{BB2F5EB9-6651-4467-857B-E783C3E09151}" type="pres">
      <dgm:prSet presAssocID="{9D854F28-C798-4608-9666-7B1F929E44D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DBED89-C86F-435C-8129-73D6DDE9D6C5}" type="presOf" srcId="{DCD75BD1-C49B-41DE-9BAA-725AEF8B7FA7}" destId="{8417034C-5BF7-4FD3-83EE-E3C16E436934}" srcOrd="0" destOrd="0" presId="urn:microsoft.com/office/officeart/2005/8/layout/hChevron3"/>
    <dgm:cxn modelId="{D5A93C73-F69E-4685-87A9-0FEE6A37AC71}" srcId="{E8808E30-1C4B-4E6D-B2A8-D178D22A5FEB}" destId="{19E7883D-0683-45A2-AE73-A73A0E4FE0A0}" srcOrd="1" destOrd="0" parTransId="{E3C14F97-CB22-4BA2-BD33-8BAE8A8EB637}" sibTransId="{703D416F-D782-4F2F-9583-11D4F15894A5}"/>
    <dgm:cxn modelId="{51C913FA-3FA0-4711-A780-F5537BC459AD}" type="presOf" srcId="{9D854F28-C798-4608-9666-7B1F929E44D6}" destId="{BB2F5EB9-6651-4467-857B-E783C3E09151}" srcOrd="0" destOrd="0" presId="urn:microsoft.com/office/officeart/2005/8/layout/hChevron3"/>
    <dgm:cxn modelId="{AE98E98A-1BBB-4AB7-81F4-A93345F4CBE2}" type="presOf" srcId="{19E7883D-0683-45A2-AE73-A73A0E4FE0A0}" destId="{0BE51A3F-C515-4772-89A8-0BDF399AA48E}" srcOrd="0" destOrd="0" presId="urn:microsoft.com/office/officeart/2005/8/layout/hChevron3"/>
    <dgm:cxn modelId="{F2B0A069-AE20-46E8-AC8F-4C82025C2564}" type="presOf" srcId="{E8808E30-1C4B-4E6D-B2A8-D178D22A5FEB}" destId="{31730A39-F926-4545-996B-B22D77D76BD3}" srcOrd="0" destOrd="0" presId="urn:microsoft.com/office/officeart/2005/8/layout/hChevron3"/>
    <dgm:cxn modelId="{1E4719EF-D156-4A75-AA09-97F6D5C8513E}" srcId="{E8808E30-1C4B-4E6D-B2A8-D178D22A5FEB}" destId="{DCD75BD1-C49B-41DE-9BAA-725AEF8B7FA7}" srcOrd="0" destOrd="0" parTransId="{150AC335-A974-4FED-A740-B96023986C72}" sibTransId="{E481FC7B-B797-42FA-9346-E8835595CD48}"/>
    <dgm:cxn modelId="{D5853EE8-8095-46C0-AE6E-6C7A09C54032}" srcId="{E8808E30-1C4B-4E6D-B2A8-D178D22A5FEB}" destId="{9D854F28-C798-4608-9666-7B1F929E44D6}" srcOrd="2" destOrd="0" parTransId="{5AC70D6A-DCA7-40CE-BCBE-EC5E1C278E87}" sibTransId="{C9CD5CD4-5590-4FAC-AA84-C5840AE0C143}"/>
    <dgm:cxn modelId="{0473A6E0-0757-487A-8D7C-9211C4331060}" type="presParOf" srcId="{31730A39-F926-4545-996B-B22D77D76BD3}" destId="{8417034C-5BF7-4FD3-83EE-E3C16E436934}" srcOrd="0" destOrd="0" presId="urn:microsoft.com/office/officeart/2005/8/layout/hChevron3"/>
    <dgm:cxn modelId="{B6FCC376-694B-4966-81CC-F900FB81834C}" type="presParOf" srcId="{31730A39-F926-4545-996B-B22D77D76BD3}" destId="{B9FDF9F6-567D-4078-B438-612D122A5177}" srcOrd="1" destOrd="0" presId="urn:microsoft.com/office/officeart/2005/8/layout/hChevron3"/>
    <dgm:cxn modelId="{E6F2420A-38D4-47FE-9ACF-4F31C841D3D1}" type="presParOf" srcId="{31730A39-F926-4545-996B-B22D77D76BD3}" destId="{0BE51A3F-C515-4772-89A8-0BDF399AA48E}" srcOrd="2" destOrd="0" presId="urn:microsoft.com/office/officeart/2005/8/layout/hChevron3"/>
    <dgm:cxn modelId="{F76D749B-0698-4ECE-B835-6384CC69298B}" type="presParOf" srcId="{31730A39-F926-4545-996B-B22D77D76BD3}" destId="{589B31E6-600E-408C-A5DB-F72B81B9487D}" srcOrd="3" destOrd="0" presId="urn:microsoft.com/office/officeart/2005/8/layout/hChevron3"/>
    <dgm:cxn modelId="{A6FCDB1E-AE79-44CF-9C69-1CCDDFB0E7C4}" type="presParOf" srcId="{31730A39-F926-4545-996B-B22D77D76BD3}" destId="{BB2F5EB9-6651-4467-857B-E783C3E0915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7034C-5BF7-4FD3-83EE-E3C16E436934}">
      <dsp:nvSpPr>
        <dsp:cNvPr id="0" name=""/>
        <dsp:cNvSpPr/>
      </dsp:nvSpPr>
      <dsp:spPr>
        <a:xfrm>
          <a:off x="2550" y="0"/>
          <a:ext cx="2230519" cy="53635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</a:t>
          </a: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ua</a:t>
          </a:r>
          <a:endParaRPr lang="en-US" altLang="zh-CN" sz="12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access_bit:000000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50" y="0"/>
        <a:ext cx="2096431" cy="536353"/>
      </dsp:txXfrm>
    </dsp:sp>
    <dsp:sp modelId="{0BE51A3F-C515-4772-89A8-0BDF399AA48E}">
      <dsp:nvSpPr>
        <dsp:cNvPr id="0" name=""/>
        <dsp:cNvSpPr/>
      </dsp:nvSpPr>
      <dsp:spPr>
        <a:xfrm>
          <a:off x="1786966" y="0"/>
          <a:ext cx="2230519" cy="53635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55143" y="0"/>
        <a:ext cx="1694166" cy="536353"/>
      </dsp:txXfrm>
    </dsp:sp>
    <dsp:sp modelId="{BB2F5EB9-6651-4467-857B-E783C3E09151}">
      <dsp:nvSpPr>
        <dsp:cNvPr id="0" name=""/>
        <dsp:cNvSpPr/>
      </dsp:nvSpPr>
      <dsp:spPr>
        <a:xfrm>
          <a:off x="3571382" y="0"/>
          <a:ext cx="2230519" cy="53635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9559" y="0"/>
        <a:ext cx="1694166" cy="5363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7034C-5BF7-4FD3-83EE-E3C16E436934}">
      <dsp:nvSpPr>
        <dsp:cNvPr id="0" name=""/>
        <dsp:cNvSpPr/>
      </dsp:nvSpPr>
      <dsp:spPr>
        <a:xfrm>
          <a:off x="2550" y="0"/>
          <a:ext cx="2230519" cy="53635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</a:t>
          </a: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ua</a:t>
          </a:r>
          <a:endParaRPr lang="en-US" altLang="zh-CN" sz="12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access_bit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111111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50" y="0"/>
        <a:ext cx="2096431" cy="536353"/>
      </dsp:txXfrm>
    </dsp:sp>
    <dsp:sp modelId="{0BE51A3F-C515-4772-89A8-0BDF399AA48E}">
      <dsp:nvSpPr>
        <dsp:cNvPr id="0" name=""/>
        <dsp:cNvSpPr/>
      </dsp:nvSpPr>
      <dsp:spPr>
        <a:xfrm>
          <a:off x="1786966" y="0"/>
          <a:ext cx="2230519" cy="53635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55143" y="0"/>
        <a:ext cx="1694166" cy="536353"/>
      </dsp:txXfrm>
    </dsp:sp>
    <dsp:sp modelId="{BB2F5EB9-6651-4467-857B-E783C3E09151}">
      <dsp:nvSpPr>
        <dsp:cNvPr id="0" name=""/>
        <dsp:cNvSpPr/>
      </dsp:nvSpPr>
      <dsp:spPr>
        <a:xfrm>
          <a:off x="3571382" y="0"/>
          <a:ext cx="2230519" cy="53635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9559" y="0"/>
        <a:ext cx="1694166" cy="5363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7034C-5BF7-4FD3-83EE-E3C16E436934}">
      <dsp:nvSpPr>
        <dsp:cNvPr id="0" name=""/>
        <dsp:cNvSpPr/>
      </dsp:nvSpPr>
      <dsp:spPr>
        <a:xfrm>
          <a:off x="2550" y="0"/>
          <a:ext cx="2230519" cy="53635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</a:t>
          </a: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ua</a:t>
          </a:r>
          <a:endParaRPr lang="en-US" altLang="zh-CN" sz="12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access_bit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111111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50" y="0"/>
        <a:ext cx="2096431" cy="536353"/>
      </dsp:txXfrm>
    </dsp:sp>
    <dsp:sp modelId="{0BE51A3F-C515-4772-89A8-0BDF399AA48E}">
      <dsp:nvSpPr>
        <dsp:cNvPr id="0" name=""/>
        <dsp:cNvSpPr/>
      </dsp:nvSpPr>
      <dsp:spPr>
        <a:xfrm>
          <a:off x="1786966" y="0"/>
          <a:ext cx="2230519" cy="53635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55143" y="0"/>
        <a:ext cx="1694166" cy="536353"/>
      </dsp:txXfrm>
    </dsp:sp>
    <dsp:sp modelId="{BB2F5EB9-6651-4467-857B-E783C3E09151}">
      <dsp:nvSpPr>
        <dsp:cNvPr id="0" name=""/>
        <dsp:cNvSpPr/>
      </dsp:nvSpPr>
      <dsp:spPr>
        <a:xfrm>
          <a:off x="3571382" y="0"/>
          <a:ext cx="2230519" cy="53635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9559" y="0"/>
        <a:ext cx="1694166" cy="5363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7034C-5BF7-4FD3-83EE-E3C16E436934}">
      <dsp:nvSpPr>
        <dsp:cNvPr id="0" name=""/>
        <dsp:cNvSpPr/>
      </dsp:nvSpPr>
      <dsp:spPr>
        <a:xfrm>
          <a:off x="2550" y="0"/>
          <a:ext cx="2230519" cy="53635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</a:t>
          </a: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ua</a:t>
          </a:r>
          <a:endParaRPr lang="en-US" altLang="zh-CN" sz="12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access_bit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000000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50" y="0"/>
        <a:ext cx="2096431" cy="536353"/>
      </dsp:txXfrm>
    </dsp:sp>
    <dsp:sp modelId="{0BE51A3F-C515-4772-89A8-0BDF399AA48E}">
      <dsp:nvSpPr>
        <dsp:cNvPr id="0" name=""/>
        <dsp:cNvSpPr/>
      </dsp:nvSpPr>
      <dsp:spPr>
        <a:xfrm>
          <a:off x="1786966" y="0"/>
          <a:ext cx="2230519" cy="53635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55143" y="0"/>
        <a:ext cx="1694166" cy="536353"/>
      </dsp:txXfrm>
    </dsp:sp>
    <dsp:sp modelId="{BB2F5EB9-6651-4467-857B-E783C3E09151}">
      <dsp:nvSpPr>
        <dsp:cNvPr id="0" name=""/>
        <dsp:cNvSpPr/>
      </dsp:nvSpPr>
      <dsp:spPr>
        <a:xfrm>
          <a:off x="3571382" y="0"/>
          <a:ext cx="2230519" cy="53635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9559" y="0"/>
        <a:ext cx="1694166" cy="5363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7034C-5BF7-4FD3-83EE-E3C16E436934}">
      <dsp:nvSpPr>
        <dsp:cNvPr id="0" name=""/>
        <dsp:cNvSpPr/>
      </dsp:nvSpPr>
      <dsp:spPr>
        <a:xfrm>
          <a:off x="2550" y="0"/>
          <a:ext cx="2230519" cy="53635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</a:t>
          </a: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ua</a:t>
          </a:r>
          <a:endParaRPr lang="en-US" altLang="zh-CN" sz="12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access_bit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000000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50" y="0"/>
        <a:ext cx="2096431" cy="536353"/>
      </dsp:txXfrm>
    </dsp:sp>
    <dsp:sp modelId="{0BE51A3F-C515-4772-89A8-0BDF399AA48E}">
      <dsp:nvSpPr>
        <dsp:cNvPr id="0" name=""/>
        <dsp:cNvSpPr/>
      </dsp:nvSpPr>
      <dsp:spPr>
        <a:xfrm>
          <a:off x="1786966" y="0"/>
          <a:ext cx="2230519" cy="53635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55143" y="0"/>
        <a:ext cx="1694166" cy="536353"/>
      </dsp:txXfrm>
    </dsp:sp>
    <dsp:sp modelId="{BB2F5EB9-6651-4467-857B-E783C3E09151}">
      <dsp:nvSpPr>
        <dsp:cNvPr id="0" name=""/>
        <dsp:cNvSpPr/>
      </dsp:nvSpPr>
      <dsp:spPr>
        <a:xfrm>
          <a:off x="3571382" y="0"/>
          <a:ext cx="2230519" cy="53635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9559" y="0"/>
        <a:ext cx="1694166" cy="5363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7034C-5BF7-4FD3-83EE-E3C16E436934}">
      <dsp:nvSpPr>
        <dsp:cNvPr id="0" name=""/>
        <dsp:cNvSpPr/>
      </dsp:nvSpPr>
      <dsp:spPr>
        <a:xfrm>
          <a:off x="2550" y="0"/>
          <a:ext cx="2230519" cy="53635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50" y="0"/>
        <a:ext cx="2096431" cy="536353"/>
      </dsp:txXfrm>
    </dsp:sp>
    <dsp:sp modelId="{0BE51A3F-C515-4772-89A8-0BDF399AA48E}">
      <dsp:nvSpPr>
        <dsp:cNvPr id="0" name=""/>
        <dsp:cNvSpPr/>
      </dsp:nvSpPr>
      <dsp:spPr>
        <a:xfrm>
          <a:off x="1786966" y="0"/>
          <a:ext cx="2230519" cy="53635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55143" y="0"/>
        <a:ext cx="1694166" cy="536353"/>
      </dsp:txXfrm>
    </dsp:sp>
    <dsp:sp modelId="{BB2F5EB9-6651-4467-857B-E783C3E09151}">
      <dsp:nvSpPr>
        <dsp:cNvPr id="0" name=""/>
        <dsp:cNvSpPr/>
      </dsp:nvSpPr>
      <dsp:spPr>
        <a:xfrm>
          <a:off x="3571382" y="0"/>
          <a:ext cx="2230519" cy="53635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9559" y="0"/>
        <a:ext cx="1694166" cy="5363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7034C-5BF7-4FD3-83EE-E3C16E436934}">
      <dsp:nvSpPr>
        <dsp:cNvPr id="0" name=""/>
        <dsp:cNvSpPr/>
      </dsp:nvSpPr>
      <dsp:spPr>
        <a:xfrm>
          <a:off x="2550" y="0"/>
          <a:ext cx="2230519" cy="53635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</a:t>
          </a: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ua</a:t>
          </a:r>
          <a:endParaRPr lang="en-US" altLang="zh-CN" sz="12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access_bit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000000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50" y="0"/>
        <a:ext cx="2096431" cy="536353"/>
      </dsp:txXfrm>
    </dsp:sp>
    <dsp:sp modelId="{0BE51A3F-C515-4772-89A8-0BDF399AA48E}">
      <dsp:nvSpPr>
        <dsp:cNvPr id="0" name=""/>
        <dsp:cNvSpPr/>
      </dsp:nvSpPr>
      <dsp:spPr>
        <a:xfrm>
          <a:off x="1786966" y="0"/>
          <a:ext cx="2230519" cy="53635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55143" y="0"/>
        <a:ext cx="1694166" cy="536353"/>
      </dsp:txXfrm>
    </dsp:sp>
    <dsp:sp modelId="{BB2F5EB9-6651-4467-857B-E783C3E09151}">
      <dsp:nvSpPr>
        <dsp:cNvPr id="0" name=""/>
        <dsp:cNvSpPr/>
      </dsp:nvSpPr>
      <dsp:spPr>
        <a:xfrm>
          <a:off x="3571382" y="0"/>
          <a:ext cx="2230519" cy="53635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acl_user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xx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39559" y="0"/>
        <a:ext cx="1694166" cy="536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352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659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11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883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614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992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42 | grant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之后要跟着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flush privileges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吗？</a:t>
            </a:r>
          </a:p>
        </p:txBody>
      </p:sp>
      <p:sp>
        <p:nvSpPr>
          <p:cNvPr id="4" name="矩形 3"/>
          <p:cNvSpPr/>
          <p:nvPr/>
        </p:nvSpPr>
        <p:spPr>
          <a:xfrm>
            <a:off x="3466465" y="2058507"/>
            <a:ext cx="74944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user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'@'%'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identified by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'pa';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42 | grant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之后要跟着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flush privileges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吗？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创建用户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11010" y="1123979"/>
            <a:ext cx="3710277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user 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'@'%'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identified by 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'pa';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1518699" y="1866553"/>
            <a:ext cx="1963972" cy="1304013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0361" y="2446996"/>
            <a:ext cx="1208599" cy="441293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user: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8" idx="2"/>
            <a:endCxn id="5" idx="0"/>
          </p:cNvCxnSpPr>
          <p:nvPr/>
        </p:nvCxnSpPr>
        <p:spPr>
          <a:xfrm flipH="1">
            <a:off x="2504661" y="1431756"/>
            <a:ext cx="1961488" cy="10152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1749923633"/>
              </p:ext>
            </p:extLst>
          </p:nvPr>
        </p:nvGraphicFramePr>
        <p:xfrm>
          <a:off x="5383032" y="2353430"/>
          <a:ext cx="5804453" cy="53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6" name="直接箭头连接符 15"/>
          <p:cNvCxnSpPr>
            <a:stCxn id="8" idx="2"/>
          </p:cNvCxnSpPr>
          <p:nvPr/>
        </p:nvCxnSpPr>
        <p:spPr>
          <a:xfrm>
            <a:off x="4466149" y="1431756"/>
            <a:ext cx="1855138" cy="93598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309732" y="3156465"/>
            <a:ext cx="17707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acl_users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0" name="矩形 19"/>
          <p:cNvSpPr/>
          <p:nvPr/>
        </p:nvSpPr>
        <p:spPr>
          <a:xfrm>
            <a:off x="1969189" y="3251013"/>
            <a:ext cx="12113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mysql.user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96" y="3639237"/>
            <a:ext cx="2820468" cy="31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42 | grant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之后要跟着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flush privileges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吗？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56966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修改全局权限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11009" y="1123979"/>
            <a:ext cx="6087717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grant all privileges on *.* to 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'@'%'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grant option;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1518699" y="1866553"/>
            <a:ext cx="1963972" cy="1304013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0361" y="2446996"/>
            <a:ext cx="1208599" cy="441293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user: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8" idx="2"/>
            <a:endCxn id="5" idx="0"/>
          </p:cNvCxnSpPr>
          <p:nvPr/>
        </p:nvCxnSpPr>
        <p:spPr>
          <a:xfrm flipH="1">
            <a:off x="2504661" y="1431756"/>
            <a:ext cx="1961488" cy="10152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1840039264"/>
              </p:ext>
            </p:extLst>
          </p:nvPr>
        </p:nvGraphicFramePr>
        <p:xfrm>
          <a:off x="5383032" y="2353430"/>
          <a:ext cx="5804453" cy="53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6" name="直接箭头连接符 15"/>
          <p:cNvCxnSpPr>
            <a:stCxn id="8" idx="2"/>
          </p:cNvCxnSpPr>
          <p:nvPr/>
        </p:nvCxnSpPr>
        <p:spPr>
          <a:xfrm>
            <a:off x="4466149" y="1431756"/>
            <a:ext cx="1855138" cy="93598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309732" y="3156465"/>
            <a:ext cx="14310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acl_users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0" name="矩形 19"/>
          <p:cNvSpPr/>
          <p:nvPr/>
        </p:nvSpPr>
        <p:spPr>
          <a:xfrm>
            <a:off x="1969189" y="3251013"/>
            <a:ext cx="12113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mysql.user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82595" y="3612509"/>
            <a:ext cx="28704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所有表示权限的字段值都修改成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'Y'</a:t>
            </a:r>
          </a:p>
        </p:txBody>
      </p:sp>
      <p:sp>
        <p:nvSpPr>
          <p:cNvPr id="3" name="椭圆 2"/>
          <p:cNvSpPr/>
          <p:nvPr/>
        </p:nvSpPr>
        <p:spPr>
          <a:xfrm>
            <a:off x="1969189" y="5112689"/>
            <a:ext cx="2571006" cy="787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2350460" y="5294726"/>
            <a:ext cx="1753082" cy="400476"/>
            <a:chOff x="2550" y="-32120"/>
            <a:chExt cx="2292915" cy="568473"/>
          </a:xfrm>
          <a:scene3d>
            <a:camera prst="orthographicFront"/>
            <a:lightRig rig="flat" dir="t"/>
          </a:scene3d>
        </p:grpSpPr>
        <p:sp>
          <p:nvSpPr>
            <p:cNvPr id="25" name="五边形 24"/>
            <p:cNvSpPr/>
            <p:nvPr/>
          </p:nvSpPr>
          <p:spPr>
            <a:xfrm>
              <a:off x="2550" y="0"/>
              <a:ext cx="2230519" cy="536353"/>
            </a:xfrm>
            <a:prstGeom prst="homePlat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五边形 4"/>
            <p:cNvSpPr txBox="1"/>
            <p:nvPr/>
          </p:nvSpPr>
          <p:spPr>
            <a:xfrm>
              <a:off x="199034" y="-32120"/>
              <a:ext cx="2096431" cy="53635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acl_user</a:t>
              </a: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000" kern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ua</a:t>
              </a:r>
              <a:endParaRPr lang="en-US" altLang="zh-CN" sz="10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access_bit</a:t>
              </a: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111111</a:t>
              </a:r>
              <a:endParaRPr lang="zh-CN" altLang="en-US" sz="1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/>
          <p:cNvCxnSpPr>
            <a:endCxn id="26" idx="0"/>
          </p:cNvCxnSpPr>
          <p:nvPr/>
        </p:nvCxnSpPr>
        <p:spPr>
          <a:xfrm flipH="1">
            <a:off x="3302114" y="2888289"/>
            <a:ext cx="3019173" cy="240643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216851" y="5975408"/>
            <a:ext cx="19725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的连接，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的线程对象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892248" y="5112689"/>
            <a:ext cx="2571006" cy="7871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5273519" y="5294726"/>
            <a:ext cx="1753082" cy="400476"/>
            <a:chOff x="2550" y="-32120"/>
            <a:chExt cx="2292915" cy="568473"/>
          </a:xfrm>
          <a:scene3d>
            <a:camera prst="orthographicFront"/>
            <a:lightRig rig="flat" dir="t"/>
          </a:scene3d>
        </p:grpSpPr>
        <p:sp>
          <p:nvSpPr>
            <p:cNvPr id="31" name="五边形 30"/>
            <p:cNvSpPr/>
            <p:nvPr/>
          </p:nvSpPr>
          <p:spPr>
            <a:xfrm>
              <a:off x="2550" y="0"/>
              <a:ext cx="2230519" cy="536353"/>
            </a:xfrm>
            <a:prstGeom prst="homePlat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五边形 4"/>
            <p:cNvSpPr txBox="1"/>
            <p:nvPr/>
          </p:nvSpPr>
          <p:spPr>
            <a:xfrm>
              <a:off x="199034" y="-32120"/>
              <a:ext cx="2096431" cy="53635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acl_user</a:t>
              </a: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000" kern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ua</a:t>
              </a:r>
              <a:endParaRPr lang="en-US" altLang="zh-CN" sz="10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access_bit</a:t>
              </a: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000000</a:t>
              </a:r>
              <a:endParaRPr lang="zh-CN" altLang="en-US" sz="1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5041296" y="5943405"/>
            <a:ext cx="2169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已有的连接，已有的线程对象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标注 33"/>
          <p:cNvSpPr/>
          <p:nvPr/>
        </p:nvSpPr>
        <p:spPr>
          <a:xfrm>
            <a:off x="8448832" y="4889059"/>
            <a:ext cx="1770198" cy="678077"/>
          </a:xfrm>
          <a:prstGeom prst="wedgeRectCallout">
            <a:avLst>
              <a:gd name="adj1" fmla="val -106127"/>
              <a:gd name="adj2" fmla="val 2418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已有的连接继续使用修改以前的权限数据。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标注 34"/>
          <p:cNvSpPr/>
          <p:nvPr/>
        </p:nvSpPr>
        <p:spPr>
          <a:xfrm>
            <a:off x="468144" y="4124372"/>
            <a:ext cx="1770198" cy="678077"/>
          </a:xfrm>
          <a:prstGeom prst="wedgeRectCallout">
            <a:avLst>
              <a:gd name="adj1" fmla="val 93756"/>
              <a:gd name="adj2" fmla="val 81644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新的连接会使用修改后的权限配置数据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197128" y="3811457"/>
            <a:ext cx="21241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获取最新的权限配置信息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15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42 | grant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之后要跟着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flush privileges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吗？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95410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11009" y="1123979"/>
            <a:ext cx="6087717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grant all privileges on </a:t>
            </a:r>
            <a:r>
              <a:rPr lang="en-US" altLang="zh-CN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db1.*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'@'%'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grant option;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1518699" y="1866553"/>
            <a:ext cx="1963972" cy="1304013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0361" y="2446996"/>
            <a:ext cx="1208599" cy="441293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user: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8" idx="2"/>
            <a:endCxn id="5" idx="0"/>
          </p:cNvCxnSpPr>
          <p:nvPr/>
        </p:nvCxnSpPr>
        <p:spPr>
          <a:xfrm flipH="1">
            <a:off x="2504661" y="1431756"/>
            <a:ext cx="1961488" cy="10152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图示 12"/>
          <p:cNvGraphicFramePr/>
          <p:nvPr/>
        </p:nvGraphicFramePr>
        <p:xfrm>
          <a:off x="5383032" y="2353430"/>
          <a:ext cx="5804453" cy="53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6" name="直接箭头连接符 15"/>
          <p:cNvCxnSpPr>
            <a:stCxn id="8" idx="2"/>
          </p:cNvCxnSpPr>
          <p:nvPr/>
        </p:nvCxnSpPr>
        <p:spPr>
          <a:xfrm>
            <a:off x="4466149" y="1431756"/>
            <a:ext cx="1855138" cy="93598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309732" y="3156465"/>
            <a:ext cx="10629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acl_dbs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0" name="矩形 19"/>
          <p:cNvSpPr/>
          <p:nvPr/>
        </p:nvSpPr>
        <p:spPr>
          <a:xfrm>
            <a:off x="1969189" y="3251013"/>
            <a:ext cx="12113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mysql.db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82595" y="3612509"/>
            <a:ext cx="28704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所有表示权限的字段值都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'Y'</a:t>
            </a:r>
          </a:p>
        </p:txBody>
      </p:sp>
    </p:spTree>
    <p:extLst>
      <p:ext uri="{BB962C8B-B14F-4D97-AF65-F5344CB8AC3E}">
        <p14:creationId xmlns:p14="http://schemas.microsoft.com/office/powerpoint/2010/main" val="325322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42 | grant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之后要跟着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flush privileges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吗？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95410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11009" y="1123979"/>
            <a:ext cx="6087717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revoke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privileges on </a:t>
            </a:r>
            <a:r>
              <a:rPr lang="en-US" altLang="zh-CN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db1.*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'@'%'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grant option;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1518699" y="1866553"/>
            <a:ext cx="1963972" cy="1304013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0361" y="2446996"/>
            <a:ext cx="1208599" cy="441293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user: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8" idx="2"/>
            <a:endCxn id="5" idx="0"/>
          </p:cNvCxnSpPr>
          <p:nvPr/>
        </p:nvCxnSpPr>
        <p:spPr>
          <a:xfrm flipH="1">
            <a:off x="2504661" y="1431756"/>
            <a:ext cx="1961488" cy="10152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2184450672"/>
              </p:ext>
            </p:extLst>
          </p:nvPr>
        </p:nvGraphicFramePr>
        <p:xfrm>
          <a:off x="5383032" y="2353430"/>
          <a:ext cx="5804453" cy="53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6" name="直接箭头连接符 15"/>
          <p:cNvCxnSpPr>
            <a:stCxn id="8" idx="2"/>
          </p:cNvCxnSpPr>
          <p:nvPr/>
        </p:nvCxnSpPr>
        <p:spPr>
          <a:xfrm>
            <a:off x="4466149" y="1431756"/>
            <a:ext cx="1855138" cy="93598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309732" y="3156465"/>
            <a:ext cx="10629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acl_dbs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0" name="矩形 19"/>
          <p:cNvSpPr/>
          <p:nvPr/>
        </p:nvSpPr>
        <p:spPr>
          <a:xfrm>
            <a:off x="1969189" y="3251013"/>
            <a:ext cx="12113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mysql.db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3812" y="3612509"/>
            <a:ext cx="30692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所有表示权限的字段值都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'N'</a:t>
            </a:r>
          </a:p>
        </p:txBody>
      </p:sp>
      <p:sp>
        <p:nvSpPr>
          <p:cNvPr id="3" name="椭圆 2"/>
          <p:cNvSpPr/>
          <p:nvPr/>
        </p:nvSpPr>
        <p:spPr>
          <a:xfrm>
            <a:off x="1969189" y="5112689"/>
            <a:ext cx="2571006" cy="787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2350460" y="5294726"/>
            <a:ext cx="1753082" cy="400476"/>
            <a:chOff x="2550" y="-32120"/>
            <a:chExt cx="2292915" cy="568473"/>
          </a:xfrm>
          <a:scene3d>
            <a:camera prst="orthographicFront"/>
            <a:lightRig rig="flat" dir="t"/>
          </a:scene3d>
        </p:grpSpPr>
        <p:sp>
          <p:nvSpPr>
            <p:cNvPr id="25" name="五边形 24"/>
            <p:cNvSpPr/>
            <p:nvPr/>
          </p:nvSpPr>
          <p:spPr>
            <a:xfrm>
              <a:off x="2550" y="0"/>
              <a:ext cx="2230519" cy="536353"/>
            </a:xfrm>
            <a:prstGeom prst="homePlat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五边形 4"/>
            <p:cNvSpPr txBox="1"/>
            <p:nvPr/>
          </p:nvSpPr>
          <p:spPr>
            <a:xfrm>
              <a:off x="199034" y="-32120"/>
              <a:ext cx="2096431" cy="53635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acl_user</a:t>
              </a: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000" kern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ua</a:t>
              </a:r>
              <a:endParaRPr lang="en-US" altLang="zh-CN" sz="10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access_bit</a:t>
              </a: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000000</a:t>
              </a:r>
              <a:endParaRPr lang="zh-CN" altLang="en-US" sz="1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/>
          <p:cNvCxnSpPr>
            <a:endCxn id="26" idx="0"/>
          </p:cNvCxnSpPr>
          <p:nvPr/>
        </p:nvCxnSpPr>
        <p:spPr>
          <a:xfrm flipH="1">
            <a:off x="3302114" y="2888289"/>
            <a:ext cx="3019173" cy="240643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216851" y="5975408"/>
            <a:ext cx="2249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db1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，报权限不足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892248" y="5112689"/>
            <a:ext cx="2571006" cy="7871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5273519" y="5294726"/>
            <a:ext cx="1753082" cy="400476"/>
            <a:chOff x="2550" y="-32120"/>
            <a:chExt cx="2292915" cy="568473"/>
          </a:xfrm>
          <a:scene3d>
            <a:camera prst="orthographicFront"/>
            <a:lightRig rig="flat" dir="t"/>
          </a:scene3d>
        </p:grpSpPr>
        <p:sp>
          <p:nvSpPr>
            <p:cNvPr id="31" name="五边形 30"/>
            <p:cNvSpPr/>
            <p:nvPr/>
          </p:nvSpPr>
          <p:spPr>
            <a:xfrm>
              <a:off x="2550" y="0"/>
              <a:ext cx="2230519" cy="536353"/>
            </a:xfrm>
            <a:prstGeom prst="homePlat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五边形 4"/>
            <p:cNvSpPr txBox="1"/>
            <p:nvPr/>
          </p:nvSpPr>
          <p:spPr>
            <a:xfrm>
              <a:off x="199034" y="-32120"/>
              <a:ext cx="2096431" cy="53635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acl_user</a:t>
              </a: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000" kern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ua</a:t>
              </a:r>
              <a:endParaRPr lang="en-US" altLang="zh-CN" sz="10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access_bit</a:t>
              </a: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111111</a:t>
              </a:r>
              <a:endParaRPr lang="zh-CN" altLang="en-US" sz="1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5041296" y="5943405"/>
            <a:ext cx="2750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在权限修改前已经执行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db1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则继续正常操作。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48377" y="3769657"/>
            <a:ext cx="2124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每当执行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 db1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时，都需要遍历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acl_dbs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，更新权限数据。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0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42 | grant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之后要跟着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flush privileges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吗？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表权限和列权限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16851" y="1030874"/>
            <a:ext cx="7542807" cy="52322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grant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privileges on db1.t1 to 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'@'%'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grant option;</a:t>
            </a: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GRANT SELECT(id), INSERT (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id,a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ON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mydb.mytbl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'@'%'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grant option;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1518699" y="1866553"/>
            <a:ext cx="1963972" cy="1304013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0361" y="2446996"/>
            <a:ext cx="1208599" cy="441293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user: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endCxn id="5" idx="0"/>
          </p:cNvCxnSpPr>
          <p:nvPr/>
        </p:nvCxnSpPr>
        <p:spPr>
          <a:xfrm flipH="1">
            <a:off x="2504661" y="1542860"/>
            <a:ext cx="2035534" cy="9041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图示 12"/>
          <p:cNvGraphicFramePr/>
          <p:nvPr/>
        </p:nvGraphicFramePr>
        <p:xfrm>
          <a:off x="5383032" y="2353430"/>
          <a:ext cx="5804453" cy="53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4540195" y="1542860"/>
            <a:ext cx="1781092" cy="82488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781800" y="3156465"/>
            <a:ext cx="1590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column_priv_hash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表权限和列权限的组合，构成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57729" y="3169384"/>
            <a:ext cx="17834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mysql.table_priv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mysql.column_priv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3812" y="3612509"/>
            <a:ext cx="30692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所有表示权限的字段值都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'N'</a:t>
            </a:r>
          </a:p>
        </p:txBody>
      </p:sp>
      <p:sp>
        <p:nvSpPr>
          <p:cNvPr id="34" name="矩形 33"/>
          <p:cNvSpPr/>
          <p:nvPr/>
        </p:nvSpPr>
        <p:spPr>
          <a:xfrm>
            <a:off x="3482671" y="4610714"/>
            <a:ext cx="36953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权限和列权限的更新，会影响到已经存在的连接。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1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42 | grant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之后要跟着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flush privileges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吗？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95778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flush privileges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4575" y="1183627"/>
            <a:ext cx="1536166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flush privileges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1518699" y="1866553"/>
            <a:ext cx="1963972" cy="1304013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0361" y="2446996"/>
            <a:ext cx="1208599" cy="441293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user: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5" idx="3"/>
            <a:endCxn id="13" idx="1"/>
          </p:cNvCxnSpPr>
          <p:nvPr/>
        </p:nvCxnSpPr>
        <p:spPr>
          <a:xfrm flipV="1">
            <a:off x="3108960" y="2621606"/>
            <a:ext cx="2274072" cy="4603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501781324"/>
              </p:ext>
            </p:extLst>
          </p:nvPr>
        </p:nvGraphicFramePr>
        <p:xfrm>
          <a:off x="5383032" y="2353430"/>
          <a:ext cx="5804453" cy="53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4540195" y="1542860"/>
            <a:ext cx="1781092" cy="82488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781800" y="3156465"/>
            <a:ext cx="15909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acl_users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57729" y="3169384"/>
            <a:ext cx="17834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mysql.user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492196" y="4610714"/>
            <a:ext cx="48805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权限、表权限、列权限，也相同方式处理。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44495" y="1737744"/>
            <a:ext cx="21241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acl_users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64669" y="2356176"/>
            <a:ext cx="2124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从数据库中读出数据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重建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acl_users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12053" y="5572739"/>
            <a:ext cx="6388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正常情况下，</a:t>
            </a:r>
            <a:r>
              <a:rPr lang="en-US" altLang="zh-CN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grant</a:t>
            </a:r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命令之后，没有必要执行</a:t>
            </a:r>
            <a:r>
              <a:rPr lang="en-US" altLang="zh-CN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flush privileges</a:t>
            </a:r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啊</a:t>
            </a:r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，我原来错了这么久。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42 | grant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之后要跟着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flush privileges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吗？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5003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flush privileges 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4300" y="1211443"/>
            <a:ext cx="9004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数据表中的权限数据，跟内存中的全线数据不一致的时候，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flush privileges 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可以重建内存数据，达到一致状态。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8474" y="1696041"/>
            <a:ext cx="3859807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from 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mysql.user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user='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流程图: 磁盘 22"/>
          <p:cNvSpPr/>
          <p:nvPr/>
        </p:nvSpPr>
        <p:spPr>
          <a:xfrm>
            <a:off x="1023691" y="2519195"/>
            <a:ext cx="1963972" cy="1304013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05353" y="3099638"/>
            <a:ext cx="1208599" cy="44129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user: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(deleted)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>
            <a:stCxn id="22" idx="2"/>
            <a:endCxn id="24" idx="0"/>
          </p:cNvCxnSpPr>
          <p:nvPr/>
        </p:nvCxnSpPr>
        <p:spPr>
          <a:xfrm>
            <a:off x="2008378" y="2003818"/>
            <a:ext cx="1275" cy="109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图示 25"/>
          <p:cNvGraphicFramePr/>
          <p:nvPr>
            <p:extLst>
              <p:ext uri="{D42A27DB-BD31-4B8C-83A1-F6EECF244321}">
                <p14:modId xmlns:p14="http://schemas.microsoft.com/office/powerpoint/2010/main" val="135761393"/>
              </p:ext>
            </p:extLst>
          </p:nvPr>
        </p:nvGraphicFramePr>
        <p:xfrm>
          <a:off x="4741974" y="2889960"/>
          <a:ext cx="5804453" cy="53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矩形 27"/>
          <p:cNvSpPr/>
          <p:nvPr/>
        </p:nvSpPr>
        <p:spPr>
          <a:xfrm>
            <a:off x="6140742" y="3692995"/>
            <a:ext cx="15909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acl_users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9" name="矩形 28"/>
          <p:cNvSpPr/>
          <p:nvPr/>
        </p:nvSpPr>
        <p:spPr>
          <a:xfrm>
            <a:off x="1565922" y="3976998"/>
            <a:ext cx="17834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mysql.user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>
            <a:stCxn id="23" idx="4"/>
            <a:endCxn id="26" idx="1"/>
          </p:cNvCxnSpPr>
          <p:nvPr/>
        </p:nvCxnSpPr>
        <p:spPr>
          <a:xfrm flipV="1">
            <a:off x="2987663" y="3158136"/>
            <a:ext cx="1754311" cy="130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349337" y="3226162"/>
            <a:ext cx="17834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不一致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标注 31"/>
          <p:cNvSpPr/>
          <p:nvPr/>
        </p:nvSpPr>
        <p:spPr>
          <a:xfrm>
            <a:off x="5344943" y="1645211"/>
            <a:ext cx="2570331" cy="678077"/>
          </a:xfrm>
          <a:prstGeom prst="wedgeRectCallout">
            <a:avLst>
              <a:gd name="adj1" fmla="val -99646"/>
              <a:gd name="adj2" fmla="val -2090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直接操作系统表是不规范的，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会导致很多莫名其妙的现象。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4300" y="5763216"/>
            <a:ext cx="4381500" cy="52322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给用户赋权会失败：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grant super on *.* to '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'@%' with grant option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/>
          <p:cNvCxnSpPr>
            <a:stCxn id="33" idx="0"/>
            <a:endCxn id="23" idx="3"/>
          </p:cNvCxnSpPr>
          <p:nvPr/>
        </p:nvCxnSpPr>
        <p:spPr>
          <a:xfrm flipH="1" flipV="1">
            <a:off x="2005677" y="3823208"/>
            <a:ext cx="299373" cy="19400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071092" y="5763216"/>
            <a:ext cx="4381500" cy="52322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想重建该用户也不行：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grant super on *.* to '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'@%' with grant option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>
            <a:stCxn id="38" idx="0"/>
          </p:cNvCxnSpPr>
          <p:nvPr/>
        </p:nvCxnSpPr>
        <p:spPr>
          <a:xfrm flipH="1" flipV="1">
            <a:off x="5748793" y="3426313"/>
            <a:ext cx="1513049" cy="233690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禁止符 41"/>
          <p:cNvSpPr/>
          <p:nvPr/>
        </p:nvSpPr>
        <p:spPr>
          <a:xfrm>
            <a:off x="1918019" y="4793212"/>
            <a:ext cx="447991" cy="396895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禁止符 42"/>
          <p:cNvSpPr/>
          <p:nvPr/>
        </p:nvSpPr>
        <p:spPr>
          <a:xfrm>
            <a:off x="6281321" y="4430845"/>
            <a:ext cx="447991" cy="396895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矩形标注 43"/>
          <p:cNvSpPr/>
          <p:nvPr/>
        </p:nvSpPr>
        <p:spPr>
          <a:xfrm>
            <a:off x="3358944" y="4594764"/>
            <a:ext cx="1857319" cy="678077"/>
          </a:xfrm>
          <a:prstGeom prst="wedgeRectCallout">
            <a:avLst>
              <a:gd name="adj1" fmla="val -105107"/>
              <a:gd name="adj2" fmla="val -598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失败：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mysql.user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表中找不到这行记录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标注 44"/>
          <p:cNvSpPr/>
          <p:nvPr/>
        </p:nvSpPr>
        <p:spPr>
          <a:xfrm>
            <a:off x="8085796" y="4594764"/>
            <a:ext cx="1484981" cy="678077"/>
          </a:xfrm>
          <a:prstGeom prst="wedgeRectCallout">
            <a:avLst>
              <a:gd name="adj1" fmla="val -131375"/>
              <a:gd name="adj2" fmla="val -4305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失败：内存判断时认为这个用户已存在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32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3708</TotalTime>
  <Words>645</Words>
  <Application>Microsoft Office PowerPoint</Application>
  <PresentationFormat>宽屏</PresentationFormat>
  <Paragraphs>116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42 | grant之后要跟着flush privileges吗？</vt:lpstr>
      <vt:lpstr>42 | grant之后要跟着flush privileges吗？</vt:lpstr>
      <vt:lpstr>42 | grant之后要跟着flush privileges吗？</vt:lpstr>
      <vt:lpstr>42 | grant之后要跟着flush privileges吗？</vt:lpstr>
      <vt:lpstr>42 | grant之后要跟着flush privileges吗？</vt:lpstr>
      <vt:lpstr>42 | grant之后要跟着flush privileges吗？</vt:lpstr>
      <vt:lpstr>42 | grant之后要跟着flush privileges吗？</vt:lpstr>
      <vt:lpstr>42 | grant之后要跟着flush privileges吗？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3005</cp:revision>
  <dcterms:created xsi:type="dcterms:W3CDTF">2019-05-08T15:02:17Z</dcterms:created>
  <dcterms:modified xsi:type="dcterms:W3CDTF">2019-06-25T14:37:37Z</dcterms:modified>
</cp:coreProperties>
</file>