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367" autoAdjust="0"/>
  </p:normalViewPr>
  <p:slideViewPr>
    <p:cSldViewPr snapToGrid="0">
      <p:cViewPr varScale="1">
        <p:scale>
          <a:sx n="112" d="100"/>
          <a:sy n="112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A09E6-C47F-4475-B1B5-4404C9BE2C0D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F396BF5-D691-4E18-868E-C81A9B546573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1</a:t>
          </a:r>
          <a:endParaRPr lang="zh-CN" altLang="en-US"/>
        </a:p>
      </dgm:t>
    </dgm:pt>
    <dgm:pt modelId="{D2AD8C93-47A2-46C6-8058-C1C7E279A7DC}" type="par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01AB604C-03FD-40B1-9ABB-DC4A9648A5FA}" type="sib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58C81D4D-FE51-4790-AB79-299B1E3B2D0A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2</a:t>
          </a:r>
          <a:endParaRPr lang="zh-CN" altLang="en-US"/>
        </a:p>
      </dgm:t>
    </dgm:pt>
    <dgm:pt modelId="{1511E733-963A-4602-BB6E-E3BDA9C74EBC}" type="par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BE7195A6-433D-4C09-A8DB-4FCBBE74BB38}" type="sib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61CC8444-B857-410E-B426-4CBCFF36D33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3</a:t>
          </a:r>
          <a:endParaRPr lang="zh-CN" altLang="en-US"/>
        </a:p>
      </dgm:t>
    </dgm:pt>
    <dgm:pt modelId="{80E775CB-D0A3-46E3-A444-A137DD27BF6C}" type="par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89440D9C-FE1E-4A3D-AF52-D6AE405B8CB4}" type="sib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CCCEE96C-0154-4F68-951D-A65AC75518E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4</a:t>
          </a:r>
          <a:endParaRPr lang="zh-CN" altLang="en-US"/>
        </a:p>
      </dgm:t>
    </dgm:pt>
    <dgm:pt modelId="{18DC74DB-9AA9-4EF7-A6C1-FCF80739FFDB}" type="par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46F4E106-0492-465B-B02F-38CDAD509ED6}" type="sib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5C0A41A6-2E92-4B94-9006-34E8BC4F5FE9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5</a:t>
          </a:r>
          <a:endParaRPr lang="zh-CN" altLang="en-US"/>
        </a:p>
      </dgm:t>
    </dgm:pt>
    <dgm:pt modelId="{A29F09B5-11C8-49CC-B22A-E5D7CD0A55F8}" type="par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CF200CC7-05CB-49BB-8AAC-7E6A4811D1FF}" type="sib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6505A136-8B4A-4541-A949-54562E44F957}" type="pres">
      <dgm:prSet presAssocID="{A7DA09E6-C47F-4475-B1B5-4404C9BE2C0D}" presName="Name0" presStyleCnt="0">
        <dgm:presLayoutVars>
          <dgm:dir/>
          <dgm:resizeHandles val="exact"/>
        </dgm:presLayoutVars>
      </dgm:prSet>
      <dgm:spPr/>
    </dgm:pt>
    <dgm:pt modelId="{43D61790-4981-4A31-AA24-461B5A1EF451}" type="pres">
      <dgm:prSet presAssocID="{FF396BF5-D691-4E18-868E-C81A9B546573}" presName="parTxOnly" presStyleLbl="node1" presStyleIdx="0" presStyleCnt="5">
        <dgm:presLayoutVars>
          <dgm:bulletEnabled val="1"/>
        </dgm:presLayoutVars>
      </dgm:prSet>
      <dgm:spPr/>
    </dgm:pt>
    <dgm:pt modelId="{55FD7413-9E36-44BA-ACA7-9175B4146BA5}" type="pres">
      <dgm:prSet presAssocID="{01AB604C-03FD-40B1-9ABB-DC4A9648A5FA}" presName="parSpace" presStyleCnt="0"/>
      <dgm:spPr/>
    </dgm:pt>
    <dgm:pt modelId="{796BF53C-4468-4DFB-B18D-691D5726F05F}" type="pres">
      <dgm:prSet presAssocID="{58C81D4D-FE51-4790-AB79-299B1E3B2D0A}" presName="parTxOnly" presStyleLbl="node1" presStyleIdx="1" presStyleCnt="5">
        <dgm:presLayoutVars>
          <dgm:bulletEnabled val="1"/>
        </dgm:presLayoutVars>
      </dgm:prSet>
      <dgm:spPr/>
    </dgm:pt>
    <dgm:pt modelId="{9616CB3A-6101-49E2-AA48-67FA14A19C62}" type="pres">
      <dgm:prSet presAssocID="{BE7195A6-433D-4C09-A8DB-4FCBBE74BB38}" presName="parSpace" presStyleCnt="0"/>
      <dgm:spPr/>
    </dgm:pt>
    <dgm:pt modelId="{46F00E87-5490-4F6D-B47A-D97B49E69F41}" type="pres">
      <dgm:prSet presAssocID="{61CC8444-B857-410E-B426-4CBCFF36D33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1E726E-40C5-4173-B467-FD0FE42FE4B8}" type="pres">
      <dgm:prSet presAssocID="{89440D9C-FE1E-4A3D-AF52-D6AE405B8CB4}" presName="parSpace" presStyleCnt="0"/>
      <dgm:spPr/>
    </dgm:pt>
    <dgm:pt modelId="{4029FECC-D031-49D4-BEF0-1A571B4E5565}" type="pres">
      <dgm:prSet presAssocID="{CCCEE96C-0154-4F68-951D-A65AC75518E1}" presName="parTxOnly" presStyleLbl="node1" presStyleIdx="3" presStyleCnt="5">
        <dgm:presLayoutVars>
          <dgm:bulletEnabled val="1"/>
        </dgm:presLayoutVars>
      </dgm:prSet>
      <dgm:spPr/>
    </dgm:pt>
    <dgm:pt modelId="{B8571E3C-A918-4887-AE1E-C567429BA14F}" type="pres">
      <dgm:prSet presAssocID="{46F4E106-0492-465B-B02F-38CDAD509ED6}" presName="parSpace" presStyleCnt="0"/>
      <dgm:spPr/>
    </dgm:pt>
    <dgm:pt modelId="{C4FA7BB5-20ED-4AE7-ADE0-ECD46BA6FDD7}" type="pres">
      <dgm:prSet presAssocID="{5C0A41A6-2E92-4B94-9006-34E8BC4F5FE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815AA9B-4A50-4D59-8CDE-9AA9EEB046C2}" srcId="{A7DA09E6-C47F-4475-B1B5-4404C9BE2C0D}" destId="{CCCEE96C-0154-4F68-951D-A65AC75518E1}" srcOrd="3" destOrd="0" parTransId="{18DC74DB-9AA9-4EF7-A6C1-FCF80739FFDB}" sibTransId="{46F4E106-0492-465B-B02F-38CDAD509ED6}"/>
    <dgm:cxn modelId="{033ED354-6E54-441E-B72B-25F18518BFF5}" type="presOf" srcId="{FF396BF5-D691-4E18-868E-C81A9B546573}" destId="{43D61790-4981-4A31-AA24-461B5A1EF451}" srcOrd="0" destOrd="0" presId="urn:microsoft.com/office/officeart/2005/8/layout/hChevron3"/>
    <dgm:cxn modelId="{D1C2EEFB-0008-483F-816B-E995CECBB19E}" type="presOf" srcId="{CCCEE96C-0154-4F68-951D-A65AC75518E1}" destId="{4029FECC-D031-49D4-BEF0-1A571B4E5565}" srcOrd="0" destOrd="0" presId="urn:microsoft.com/office/officeart/2005/8/layout/hChevron3"/>
    <dgm:cxn modelId="{F3E693CC-39BD-4F8B-83B2-F2D6270583E6}" srcId="{A7DA09E6-C47F-4475-B1B5-4404C9BE2C0D}" destId="{5C0A41A6-2E92-4B94-9006-34E8BC4F5FE9}" srcOrd="4" destOrd="0" parTransId="{A29F09B5-11C8-49CC-B22A-E5D7CD0A55F8}" sibTransId="{CF200CC7-05CB-49BB-8AAC-7E6A4811D1FF}"/>
    <dgm:cxn modelId="{FA468562-D204-4688-B5BE-1B78CBFCF025}" type="presOf" srcId="{58C81D4D-FE51-4790-AB79-299B1E3B2D0A}" destId="{796BF53C-4468-4DFB-B18D-691D5726F05F}" srcOrd="0" destOrd="0" presId="urn:microsoft.com/office/officeart/2005/8/layout/hChevron3"/>
    <dgm:cxn modelId="{8CC8614A-8438-4486-872C-D25B8D3A330A}" type="presOf" srcId="{61CC8444-B857-410E-B426-4CBCFF36D331}" destId="{46F00E87-5490-4F6D-B47A-D97B49E69F41}" srcOrd="0" destOrd="0" presId="urn:microsoft.com/office/officeart/2005/8/layout/hChevron3"/>
    <dgm:cxn modelId="{6333FE99-620C-4BF5-8FF0-31DDA43E66A0}" srcId="{A7DA09E6-C47F-4475-B1B5-4404C9BE2C0D}" destId="{58C81D4D-FE51-4790-AB79-299B1E3B2D0A}" srcOrd="1" destOrd="0" parTransId="{1511E733-963A-4602-BB6E-E3BDA9C74EBC}" sibTransId="{BE7195A6-433D-4C09-A8DB-4FCBBE74BB38}"/>
    <dgm:cxn modelId="{170878E8-C268-44A9-8D61-C003806566CB}" type="presOf" srcId="{A7DA09E6-C47F-4475-B1B5-4404C9BE2C0D}" destId="{6505A136-8B4A-4541-A949-54562E44F957}" srcOrd="0" destOrd="0" presId="urn:microsoft.com/office/officeart/2005/8/layout/hChevron3"/>
    <dgm:cxn modelId="{C03A1278-39FD-4B22-A54D-510C4605263E}" srcId="{A7DA09E6-C47F-4475-B1B5-4404C9BE2C0D}" destId="{61CC8444-B857-410E-B426-4CBCFF36D331}" srcOrd="2" destOrd="0" parTransId="{80E775CB-D0A3-46E3-A444-A137DD27BF6C}" sibTransId="{89440D9C-FE1E-4A3D-AF52-D6AE405B8CB4}"/>
    <dgm:cxn modelId="{5C9C073B-C0B0-4E39-9FA8-B3737A4D516A}" srcId="{A7DA09E6-C47F-4475-B1B5-4404C9BE2C0D}" destId="{FF396BF5-D691-4E18-868E-C81A9B546573}" srcOrd="0" destOrd="0" parTransId="{D2AD8C93-47A2-46C6-8058-C1C7E279A7DC}" sibTransId="{01AB604C-03FD-40B1-9ABB-DC4A9648A5FA}"/>
    <dgm:cxn modelId="{CDDE72B0-A475-4C4A-B41B-17D2CDD004E7}" type="presOf" srcId="{5C0A41A6-2E92-4B94-9006-34E8BC4F5FE9}" destId="{C4FA7BB5-20ED-4AE7-ADE0-ECD46BA6FDD7}" srcOrd="0" destOrd="0" presId="urn:microsoft.com/office/officeart/2005/8/layout/hChevron3"/>
    <dgm:cxn modelId="{83F15292-2948-45C1-A016-C03FF1D83EF1}" type="presParOf" srcId="{6505A136-8B4A-4541-A949-54562E44F957}" destId="{43D61790-4981-4A31-AA24-461B5A1EF451}" srcOrd="0" destOrd="0" presId="urn:microsoft.com/office/officeart/2005/8/layout/hChevron3"/>
    <dgm:cxn modelId="{C411025B-299D-4CAB-872B-B4CF0E9E0893}" type="presParOf" srcId="{6505A136-8B4A-4541-A949-54562E44F957}" destId="{55FD7413-9E36-44BA-ACA7-9175B4146BA5}" srcOrd="1" destOrd="0" presId="urn:microsoft.com/office/officeart/2005/8/layout/hChevron3"/>
    <dgm:cxn modelId="{77AFA30F-22BB-4B21-9379-ADDFED1DD02B}" type="presParOf" srcId="{6505A136-8B4A-4541-A949-54562E44F957}" destId="{796BF53C-4468-4DFB-B18D-691D5726F05F}" srcOrd="2" destOrd="0" presId="urn:microsoft.com/office/officeart/2005/8/layout/hChevron3"/>
    <dgm:cxn modelId="{A6327AB1-2F48-41CE-A259-9721133A8778}" type="presParOf" srcId="{6505A136-8B4A-4541-A949-54562E44F957}" destId="{9616CB3A-6101-49E2-AA48-67FA14A19C62}" srcOrd="3" destOrd="0" presId="urn:microsoft.com/office/officeart/2005/8/layout/hChevron3"/>
    <dgm:cxn modelId="{A7795FD4-DB78-483F-9225-42686526A291}" type="presParOf" srcId="{6505A136-8B4A-4541-A949-54562E44F957}" destId="{46F00E87-5490-4F6D-B47A-D97B49E69F41}" srcOrd="4" destOrd="0" presId="urn:microsoft.com/office/officeart/2005/8/layout/hChevron3"/>
    <dgm:cxn modelId="{1B07592C-6BEB-4A7E-B14B-20944F80EFFF}" type="presParOf" srcId="{6505A136-8B4A-4541-A949-54562E44F957}" destId="{E11E726E-40C5-4173-B467-FD0FE42FE4B8}" srcOrd="5" destOrd="0" presId="urn:microsoft.com/office/officeart/2005/8/layout/hChevron3"/>
    <dgm:cxn modelId="{02FDD551-CC11-4A4D-B936-A80C420819AD}" type="presParOf" srcId="{6505A136-8B4A-4541-A949-54562E44F957}" destId="{4029FECC-D031-49D4-BEF0-1A571B4E5565}" srcOrd="6" destOrd="0" presId="urn:microsoft.com/office/officeart/2005/8/layout/hChevron3"/>
    <dgm:cxn modelId="{B2A5A8A5-4883-4526-8058-1D47AB97E0AC}" type="presParOf" srcId="{6505A136-8B4A-4541-A949-54562E44F957}" destId="{B8571E3C-A918-4887-AE1E-C567429BA14F}" srcOrd="7" destOrd="0" presId="urn:microsoft.com/office/officeart/2005/8/layout/hChevron3"/>
    <dgm:cxn modelId="{73698BBA-0557-49FE-8E8C-D6AF577A10FE}" type="presParOf" srcId="{6505A136-8B4A-4541-A949-54562E44F957}" destId="{C4FA7BB5-20ED-4AE7-ADE0-ECD46BA6FDD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A09E6-C47F-4475-B1B5-4404C9BE2C0D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FF396BF5-D691-4E18-868E-C81A9B546573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1</a:t>
          </a:r>
          <a:endParaRPr lang="zh-CN" altLang="en-US"/>
        </a:p>
      </dgm:t>
    </dgm:pt>
    <dgm:pt modelId="{D2AD8C93-47A2-46C6-8058-C1C7E279A7DC}" type="par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01AB604C-03FD-40B1-9ABB-DC4A9648A5FA}" type="sibTrans" cxnId="{5C9C073B-C0B0-4E39-9FA8-B3737A4D516A}">
      <dgm:prSet/>
      <dgm:spPr/>
      <dgm:t>
        <a:bodyPr/>
        <a:lstStyle/>
        <a:p>
          <a:endParaRPr lang="zh-CN" altLang="en-US"/>
        </a:p>
      </dgm:t>
    </dgm:pt>
    <dgm:pt modelId="{58C81D4D-FE51-4790-AB79-299B1E3B2D0A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2</a:t>
          </a:r>
          <a:endParaRPr lang="zh-CN" altLang="en-US"/>
        </a:p>
      </dgm:t>
    </dgm:pt>
    <dgm:pt modelId="{1511E733-963A-4602-BB6E-E3BDA9C74EBC}" type="par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BE7195A6-433D-4C09-A8DB-4FCBBE74BB38}" type="sibTrans" cxnId="{6333FE99-620C-4BF5-8FF0-31DDA43E66A0}">
      <dgm:prSet/>
      <dgm:spPr/>
      <dgm:t>
        <a:bodyPr/>
        <a:lstStyle/>
        <a:p>
          <a:endParaRPr lang="zh-CN" altLang="en-US"/>
        </a:p>
      </dgm:t>
    </dgm:pt>
    <dgm:pt modelId="{61CC8444-B857-410E-B426-4CBCFF36D33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3</a:t>
          </a:r>
          <a:endParaRPr lang="zh-CN" altLang="en-US"/>
        </a:p>
      </dgm:t>
    </dgm:pt>
    <dgm:pt modelId="{80E775CB-D0A3-46E3-A444-A137DD27BF6C}" type="par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89440D9C-FE1E-4A3D-AF52-D6AE405B8CB4}" type="sibTrans" cxnId="{C03A1278-39FD-4B22-A54D-510C4605263E}">
      <dgm:prSet/>
      <dgm:spPr/>
      <dgm:t>
        <a:bodyPr/>
        <a:lstStyle/>
        <a:p>
          <a:endParaRPr lang="zh-CN" altLang="en-US"/>
        </a:p>
      </dgm:t>
    </dgm:pt>
    <dgm:pt modelId="{CCCEE96C-0154-4F68-951D-A65AC75518E1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4</a:t>
          </a:r>
          <a:endParaRPr lang="zh-CN" altLang="en-US"/>
        </a:p>
      </dgm:t>
    </dgm:pt>
    <dgm:pt modelId="{18DC74DB-9AA9-4EF7-A6C1-FCF80739FFDB}" type="par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46F4E106-0492-465B-B02F-38CDAD509ED6}" type="sibTrans" cxnId="{1815AA9B-4A50-4D59-8CDE-9AA9EEB046C2}">
      <dgm:prSet/>
      <dgm:spPr/>
      <dgm:t>
        <a:bodyPr/>
        <a:lstStyle/>
        <a:p>
          <a:endParaRPr lang="zh-CN" altLang="en-US"/>
        </a:p>
      </dgm:t>
    </dgm:pt>
    <dgm:pt modelId="{5C0A41A6-2E92-4B94-9006-34E8BC4F5FE9}">
      <dgm:prSet phldrT="[文本]"/>
      <dgm:spPr/>
      <dgm:t>
        <a:bodyPr/>
        <a:lstStyle/>
        <a:p>
          <a:r>
            <a:rPr lang="zh-CN" altLang="en-US" smtClean="0"/>
            <a:t>指令</a:t>
          </a:r>
          <a:r>
            <a:rPr lang="en-US" altLang="zh-CN" smtClean="0"/>
            <a:t>5</a:t>
          </a:r>
          <a:endParaRPr lang="zh-CN" altLang="en-US"/>
        </a:p>
      </dgm:t>
    </dgm:pt>
    <dgm:pt modelId="{A29F09B5-11C8-49CC-B22A-E5D7CD0A55F8}" type="par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CF200CC7-05CB-49BB-8AAC-7E6A4811D1FF}" type="sibTrans" cxnId="{F3E693CC-39BD-4F8B-83B2-F2D6270583E6}">
      <dgm:prSet/>
      <dgm:spPr/>
      <dgm:t>
        <a:bodyPr/>
        <a:lstStyle/>
        <a:p>
          <a:endParaRPr lang="zh-CN" altLang="en-US"/>
        </a:p>
      </dgm:t>
    </dgm:pt>
    <dgm:pt modelId="{6505A136-8B4A-4541-A949-54562E44F957}" type="pres">
      <dgm:prSet presAssocID="{A7DA09E6-C47F-4475-B1B5-4404C9BE2C0D}" presName="Name0" presStyleCnt="0">
        <dgm:presLayoutVars>
          <dgm:dir/>
          <dgm:resizeHandles val="exact"/>
        </dgm:presLayoutVars>
      </dgm:prSet>
      <dgm:spPr/>
    </dgm:pt>
    <dgm:pt modelId="{43D61790-4981-4A31-AA24-461B5A1EF451}" type="pres">
      <dgm:prSet presAssocID="{FF396BF5-D691-4E18-868E-C81A9B546573}" presName="parTxOnly" presStyleLbl="node1" presStyleIdx="0" presStyleCnt="5">
        <dgm:presLayoutVars>
          <dgm:bulletEnabled val="1"/>
        </dgm:presLayoutVars>
      </dgm:prSet>
      <dgm:spPr/>
    </dgm:pt>
    <dgm:pt modelId="{55FD7413-9E36-44BA-ACA7-9175B4146BA5}" type="pres">
      <dgm:prSet presAssocID="{01AB604C-03FD-40B1-9ABB-DC4A9648A5FA}" presName="parSpace" presStyleCnt="0"/>
      <dgm:spPr/>
    </dgm:pt>
    <dgm:pt modelId="{796BF53C-4468-4DFB-B18D-691D5726F05F}" type="pres">
      <dgm:prSet presAssocID="{58C81D4D-FE51-4790-AB79-299B1E3B2D0A}" presName="parTxOnly" presStyleLbl="node1" presStyleIdx="1" presStyleCnt="5">
        <dgm:presLayoutVars>
          <dgm:bulletEnabled val="1"/>
        </dgm:presLayoutVars>
      </dgm:prSet>
      <dgm:spPr/>
    </dgm:pt>
    <dgm:pt modelId="{9616CB3A-6101-49E2-AA48-67FA14A19C62}" type="pres">
      <dgm:prSet presAssocID="{BE7195A6-433D-4C09-A8DB-4FCBBE74BB38}" presName="parSpace" presStyleCnt="0"/>
      <dgm:spPr/>
    </dgm:pt>
    <dgm:pt modelId="{46F00E87-5490-4F6D-B47A-D97B49E69F41}" type="pres">
      <dgm:prSet presAssocID="{61CC8444-B857-410E-B426-4CBCFF36D33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1E726E-40C5-4173-B467-FD0FE42FE4B8}" type="pres">
      <dgm:prSet presAssocID="{89440D9C-FE1E-4A3D-AF52-D6AE405B8CB4}" presName="parSpace" presStyleCnt="0"/>
      <dgm:spPr/>
    </dgm:pt>
    <dgm:pt modelId="{4029FECC-D031-49D4-BEF0-1A571B4E5565}" type="pres">
      <dgm:prSet presAssocID="{CCCEE96C-0154-4F68-951D-A65AC75518E1}" presName="parTxOnly" presStyleLbl="node1" presStyleIdx="3" presStyleCnt="5">
        <dgm:presLayoutVars>
          <dgm:bulletEnabled val="1"/>
        </dgm:presLayoutVars>
      </dgm:prSet>
      <dgm:spPr/>
    </dgm:pt>
    <dgm:pt modelId="{B8571E3C-A918-4887-AE1E-C567429BA14F}" type="pres">
      <dgm:prSet presAssocID="{46F4E106-0492-465B-B02F-38CDAD509ED6}" presName="parSpace" presStyleCnt="0"/>
      <dgm:spPr/>
    </dgm:pt>
    <dgm:pt modelId="{C4FA7BB5-20ED-4AE7-ADE0-ECD46BA6FDD7}" type="pres">
      <dgm:prSet presAssocID="{5C0A41A6-2E92-4B94-9006-34E8BC4F5FE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D1C2EEFB-0008-483F-816B-E995CECBB19E}" type="presOf" srcId="{CCCEE96C-0154-4F68-951D-A65AC75518E1}" destId="{4029FECC-D031-49D4-BEF0-1A571B4E5565}" srcOrd="0" destOrd="0" presId="urn:microsoft.com/office/officeart/2005/8/layout/hChevron3"/>
    <dgm:cxn modelId="{033ED354-6E54-441E-B72B-25F18518BFF5}" type="presOf" srcId="{FF396BF5-D691-4E18-868E-C81A9B546573}" destId="{43D61790-4981-4A31-AA24-461B5A1EF451}" srcOrd="0" destOrd="0" presId="urn:microsoft.com/office/officeart/2005/8/layout/hChevron3"/>
    <dgm:cxn modelId="{170878E8-C268-44A9-8D61-C003806566CB}" type="presOf" srcId="{A7DA09E6-C47F-4475-B1B5-4404C9BE2C0D}" destId="{6505A136-8B4A-4541-A949-54562E44F957}" srcOrd="0" destOrd="0" presId="urn:microsoft.com/office/officeart/2005/8/layout/hChevron3"/>
    <dgm:cxn modelId="{CDDE72B0-A475-4C4A-B41B-17D2CDD004E7}" type="presOf" srcId="{5C0A41A6-2E92-4B94-9006-34E8BC4F5FE9}" destId="{C4FA7BB5-20ED-4AE7-ADE0-ECD46BA6FDD7}" srcOrd="0" destOrd="0" presId="urn:microsoft.com/office/officeart/2005/8/layout/hChevron3"/>
    <dgm:cxn modelId="{FA468562-D204-4688-B5BE-1B78CBFCF025}" type="presOf" srcId="{58C81D4D-FE51-4790-AB79-299B1E3B2D0A}" destId="{796BF53C-4468-4DFB-B18D-691D5726F05F}" srcOrd="0" destOrd="0" presId="urn:microsoft.com/office/officeart/2005/8/layout/hChevron3"/>
    <dgm:cxn modelId="{C03A1278-39FD-4B22-A54D-510C4605263E}" srcId="{A7DA09E6-C47F-4475-B1B5-4404C9BE2C0D}" destId="{61CC8444-B857-410E-B426-4CBCFF36D331}" srcOrd="2" destOrd="0" parTransId="{80E775CB-D0A3-46E3-A444-A137DD27BF6C}" sibTransId="{89440D9C-FE1E-4A3D-AF52-D6AE405B8CB4}"/>
    <dgm:cxn modelId="{F3E693CC-39BD-4F8B-83B2-F2D6270583E6}" srcId="{A7DA09E6-C47F-4475-B1B5-4404C9BE2C0D}" destId="{5C0A41A6-2E92-4B94-9006-34E8BC4F5FE9}" srcOrd="4" destOrd="0" parTransId="{A29F09B5-11C8-49CC-B22A-E5D7CD0A55F8}" sibTransId="{CF200CC7-05CB-49BB-8AAC-7E6A4811D1FF}"/>
    <dgm:cxn modelId="{1815AA9B-4A50-4D59-8CDE-9AA9EEB046C2}" srcId="{A7DA09E6-C47F-4475-B1B5-4404C9BE2C0D}" destId="{CCCEE96C-0154-4F68-951D-A65AC75518E1}" srcOrd="3" destOrd="0" parTransId="{18DC74DB-9AA9-4EF7-A6C1-FCF80739FFDB}" sibTransId="{46F4E106-0492-465B-B02F-38CDAD509ED6}"/>
    <dgm:cxn modelId="{6333FE99-620C-4BF5-8FF0-31DDA43E66A0}" srcId="{A7DA09E6-C47F-4475-B1B5-4404C9BE2C0D}" destId="{58C81D4D-FE51-4790-AB79-299B1E3B2D0A}" srcOrd="1" destOrd="0" parTransId="{1511E733-963A-4602-BB6E-E3BDA9C74EBC}" sibTransId="{BE7195A6-433D-4C09-A8DB-4FCBBE74BB38}"/>
    <dgm:cxn modelId="{5C9C073B-C0B0-4E39-9FA8-B3737A4D516A}" srcId="{A7DA09E6-C47F-4475-B1B5-4404C9BE2C0D}" destId="{FF396BF5-D691-4E18-868E-C81A9B546573}" srcOrd="0" destOrd="0" parTransId="{D2AD8C93-47A2-46C6-8058-C1C7E279A7DC}" sibTransId="{01AB604C-03FD-40B1-9ABB-DC4A9648A5FA}"/>
    <dgm:cxn modelId="{8CC8614A-8438-4486-872C-D25B8D3A330A}" type="presOf" srcId="{61CC8444-B857-410E-B426-4CBCFF36D331}" destId="{46F00E87-5490-4F6D-B47A-D97B49E69F41}" srcOrd="0" destOrd="0" presId="urn:microsoft.com/office/officeart/2005/8/layout/hChevron3"/>
    <dgm:cxn modelId="{83F15292-2948-45C1-A016-C03FF1D83EF1}" type="presParOf" srcId="{6505A136-8B4A-4541-A949-54562E44F957}" destId="{43D61790-4981-4A31-AA24-461B5A1EF451}" srcOrd="0" destOrd="0" presId="urn:microsoft.com/office/officeart/2005/8/layout/hChevron3"/>
    <dgm:cxn modelId="{C411025B-299D-4CAB-872B-B4CF0E9E0893}" type="presParOf" srcId="{6505A136-8B4A-4541-A949-54562E44F957}" destId="{55FD7413-9E36-44BA-ACA7-9175B4146BA5}" srcOrd="1" destOrd="0" presId="urn:microsoft.com/office/officeart/2005/8/layout/hChevron3"/>
    <dgm:cxn modelId="{77AFA30F-22BB-4B21-9379-ADDFED1DD02B}" type="presParOf" srcId="{6505A136-8B4A-4541-A949-54562E44F957}" destId="{796BF53C-4468-4DFB-B18D-691D5726F05F}" srcOrd="2" destOrd="0" presId="urn:microsoft.com/office/officeart/2005/8/layout/hChevron3"/>
    <dgm:cxn modelId="{A6327AB1-2F48-41CE-A259-9721133A8778}" type="presParOf" srcId="{6505A136-8B4A-4541-A949-54562E44F957}" destId="{9616CB3A-6101-49E2-AA48-67FA14A19C62}" srcOrd="3" destOrd="0" presId="urn:microsoft.com/office/officeart/2005/8/layout/hChevron3"/>
    <dgm:cxn modelId="{A7795FD4-DB78-483F-9225-42686526A291}" type="presParOf" srcId="{6505A136-8B4A-4541-A949-54562E44F957}" destId="{46F00E87-5490-4F6D-B47A-D97B49E69F41}" srcOrd="4" destOrd="0" presId="urn:microsoft.com/office/officeart/2005/8/layout/hChevron3"/>
    <dgm:cxn modelId="{1B07592C-6BEB-4A7E-B14B-20944F80EFFF}" type="presParOf" srcId="{6505A136-8B4A-4541-A949-54562E44F957}" destId="{E11E726E-40C5-4173-B467-FD0FE42FE4B8}" srcOrd="5" destOrd="0" presId="urn:microsoft.com/office/officeart/2005/8/layout/hChevron3"/>
    <dgm:cxn modelId="{02FDD551-CC11-4A4D-B936-A80C420819AD}" type="presParOf" srcId="{6505A136-8B4A-4541-A949-54562E44F957}" destId="{4029FECC-D031-49D4-BEF0-1A571B4E5565}" srcOrd="6" destOrd="0" presId="urn:microsoft.com/office/officeart/2005/8/layout/hChevron3"/>
    <dgm:cxn modelId="{B2A5A8A5-4883-4526-8058-1D47AB97E0AC}" type="presParOf" srcId="{6505A136-8B4A-4541-A949-54562E44F957}" destId="{B8571E3C-A918-4887-AE1E-C567429BA14F}" srcOrd="7" destOrd="0" presId="urn:microsoft.com/office/officeart/2005/8/layout/hChevron3"/>
    <dgm:cxn modelId="{73698BBA-0557-49FE-8E8C-D6AF577A10FE}" type="presParOf" srcId="{6505A136-8B4A-4541-A949-54562E44F957}" destId="{C4FA7BB5-20ED-4AE7-ADE0-ECD46BA6FDD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61790-4981-4A31-AA24-461B5A1EF451}">
      <dsp:nvSpPr>
        <dsp:cNvPr id="0" name=""/>
        <dsp:cNvSpPr/>
      </dsp:nvSpPr>
      <dsp:spPr>
        <a:xfrm>
          <a:off x="339" y="56919"/>
          <a:ext cx="661572" cy="26462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1</a:t>
          </a:r>
          <a:endParaRPr lang="zh-CN" altLang="en-US" sz="1000" kern="1200"/>
        </a:p>
      </dsp:txBody>
      <dsp:txXfrm>
        <a:off x="339" y="56919"/>
        <a:ext cx="595415" cy="264628"/>
      </dsp:txXfrm>
    </dsp:sp>
    <dsp:sp modelId="{796BF53C-4468-4DFB-B18D-691D5726F05F}">
      <dsp:nvSpPr>
        <dsp:cNvPr id="0" name=""/>
        <dsp:cNvSpPr/>
      </dsp:nvSpPr>
      <dsp:spPr>
        <a:xfrm>
          <a:off x="529597" y="56919"/>
          <a:ext cx="661572" cy="264628"/>
        </a:xfrm>
        <a:prstGeom prst="chevron">
          <a:avLst/>
        </a:prstGeom>
        <a:solidFill>
          <a:schemeClr val="accent3">
            <a:hueOff val="275361"/>
            <a:satOff val="1059"/>
            <a:lumOff val="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2</a:t>
          </a:r>
          <a:endParaRPr lang="zh-CN" altLang="en-US" sz="1000" kern="1200"/>
        </a:p>
      </dsp:txBody>
      <dsp:txXfrm>
        <a:off x="661911" y="56919"/>
        <a:ext cx="396944" cy="264628"/>
      </dsp:txXfrm>
    </dsp:sp>
    <dsp:sp modelId="{46F00E87-5490-4F6D-B47A-D97B49E69F41}">
      <dsp:nvSpPr>
        <dsp:cNvPr id="0" name=""/>
        <dsp:cNvSpPr/>
      </dsp:nvSpPr>
      <dsp:spPr>
        <a:xfrm>
          <a:off x="1058854" y="56919"/>
          <a:ext cx="661572" cy="264628"/>
        </a:xfrm>
        <a:prstGeom prst="chevron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3</a:t>
          </a:r>
          <a:endParaRPr lang="zh-CN" altLang="en-US" sz="1000" kern="1200"/>
        </a:p>
      </dsp:txBody>
      <dsp:txXfrm>
        <a:off x="1191168" y="56919"/>
        <a:ext cx="396944" cy="264628"/>
      </dsp:txXfrm>
    </dsp:sp>
    <dsp:sp modelId="{4029FECC-D031-49D4-BEF0-1A571B4E5565}">
      <dsp:nvSpPr>
        <dsp:cNvPr id="0" name=""/>
        <dsp:cNvSpPr/>
      </dsp:nvSpPr>
      <dsp:spPr>
        <a:xfrm>
          <a:off x="1588112" y="56919"/>
          <a:ext cx="661572" cy="264628"/>
        </a:xfrm>
        <a:prstGeom prst="chevron">
          <a:avLst/>
        </a:prstGeom>
        <a:solidFill>
          <a:schemeClr val="accent3">
            <a:hueOff val="826084"/>
            <a:satOff val="3176"/>
            <a:lumOff val="4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4</a:t>
          </a:r>
          <a:endParaRPr lang="zh-CN" altLang="en-US" sz="1000" kern="1200"/>
        </a:p>
      </dsp:txBody>
      <dsp:txXfrm>
        <a:off x="1720426" y="56919"/>
        <a:ext cx="396944" cy="264628"/>
      </dsp:txXfrm>
    </dsp:sp>
    <dsp:sp modelId="{C4FA7BB5-20ED-4AE7-ADE0-ECD46BA6FDD7}">
      <dsp:nvSpPr>
        <dsp:cNvPr id="0" name=""/>
        <dsp:cNvSpPr/>
      </dsp:nvSpPr>
      <dsp:spPr>
        <a:xfrm>
          <a:off x="2117370" y="56919"/>
          <a:ext cx="661572" cy="264628"/>
        </a:xfrm>
        <a:prstGeom prst="chevron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5</a:t>
          </a:r>
          <a:endParaRPr lang="zh-CN" altLang="en-US" sz="1000" kern="1200"/>
        </a:p>
      </dsp:txBody>
      <dsp:txXfrm>
        <a:off x="2249684" y="56919"/>
        <a:ext cx="396944" cy="264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61790-4981-4A31-AA24-461B5A1EF451}">
      <dsp:nvSpPr>
        <dsp:cNvPr id="0" name=""/>
        <dsp:cNvSpPr/>
      </dsp:nvSpPr>
      <dsp:spPr>
        <a:xfrm>
          <a:off x="339" y="56919"/>
          <a:ext cx="661572" cy="26462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1</a:t>
          </a:r>
          <a:endParaRPr lang="zh-CN" altLang="en-US" sz="1000" kern="1200"/>
        </a:p>
      </dsp:txBody>
      <dsp:txXfrm>
        <a:off x="339" y="56919"/>
        <a:ext cx="595415" cy="264628"/>
      </dsp:txXfrm>
    </dsp:sp>
    <dsp:sp modelId="{796BF53C-4468-4DFB-B18D-691D5726F05F}">
      <dsp:nvSpPr>
        <dsp:cNvPr id="0" name=""/>
        <dsp:cNvSpPr/>
      </dsp:nvSpPr>
      <dsp:spPr>
        <a:xfrm>
          <a:off x="529597" y="56919"/>
          <a:ext cx="661572" cy="264628"/>
        </a:xfrm>
        <a:prstGeom prst="chevron">
          <a:avLst/>
        </a:prstGeom>
        <a:solidFill>
          <a:schemeClr val="accent3">
            <a:hueOff val="275361"/>
            <a:satOff val="1059"/>
            <a:lumOff val="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2</a:t>
          </a:r>
          <a:endParaRPr lang="zh-CN" altLang="en-US" sz="1000" kern="1200"/>
        </a:p>
      </dsp:txBody>
      <dsp:txXfrm>
        <a:off x="661911" y="56919"/>
        <a:ext cx="396944" cy="264628"/>
      </dsp:txXfrm>
    </dsp:sp>
    <dsp:sp modelId="{46F00E87-5490-4F6D-B47A-D97B49E69F41}">
      <dsp:nvSpPr>
        <dsp:cNvPr id="0" name=""/>
        <dsp:cNvSpPr/>
      </dsp:nvSpPr>
      <dsp:spPr>
        <a:xfrm>
          <a:off x="1058854" y="56919"/>
          <a:ext cx="661572" cy="264628"/>
        </a:xfrm>
        <a:prstGeom prst="chevron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3</a:t>
          </a:r>
          <a:endParaRPr lang="zh-CN" altLang="en-US" sz="1000" kern="1200"/>
        </a:p>
      </dsp:txBody>
      <dsp:txXfrm>
        <a:off x="1191168" y="56919"/>
        <a:ext cx="396944" cy="264628"/>
      </dsp:txXfrm>
    </dsp:sp>
    <dsp:sp modelId="{4029FECC-D031-49D4-BEF0-1A571B4E5565}">
      <dsp:nvSpPr>
        <dsp:cNvPr id="0" name=""/>
        <dsp:cNvSpPr/>
      </dsp:nvSpPr>
      <dsp:spPr>
        <a:xfrm>
          <a:off x="1588112" y="56919"/>
          <a:ext cx="661572" cy="264628"/>
        </a:xfrm>
        <a:prstGeom prst="chevron">
          <a:avLst/>
        </a:prstGeom>
        <a:solidFill>
          <a:schemeClr val="accent3">
            <a:hueOff val="826084"/>
            <a:satOff val="3176"/>
            <a:lumOff val="4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4</a:t>
          </a:r>
          <a:endParaRPr lang="zh-CN" altLang="en-US" sz="1000" kern="1200"/>
        </a:p>
      </dsp:txBody>
      <dsp:txXfrm>
        <a:off x="1720426" y="56919"/>
        <a:ext cx="396944" cy="264628"/>
      </dsp:txXfrm>
    </dsp:sp>
    <dsp:sp modelId="{C4FA7BB5-20ED-4AE7-ADE0-ECD46BA6FDD7}">
      <dsp:nvSpPr>
        <dsp:cNvPr id="0" name=""/>
        <dsp:cNvSpPr/>
      </dsp:nvSpPr>
      <dsp:spPr>
        <a:xfrm>
          <a:off x="2117370" y="56919"/>
          <a:ext cx="661572" cy="264628"/>
        </a:xfrm>
        <a:prstGeom prst="chevron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smtClean="0"/>
            <a:t>指令</a:t>
          </a:r>
          <a:r>
            <a:rPr lang="en-US" altLang="zh-CN" sz="1000" kern="1200" smtClean="0"/>
            <a:t>5</a:t>
          </a:r>
          <a:endParaRPr lang="zh-CN" altLang="en-US" sz="1000" kern="1200"/>
        </a:p>
      </dsp:txBody>
      <dsp:txXfrm>
        <a:off x="2249684" y="56919"/>
        <a:ext cx="396944" cy="26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0DACC-1360-432F-B8A1-85A0BFEF6905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A980-3FCA-41FE-9D7F-2974680D4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7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03-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基础篇：经常说的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上下文切换是什么意思？（上）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03-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基础篇：经常说的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上下文切换是什么意思？（上）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2614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3220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7755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97755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883008061"/>
              </p:ext>
            </p:extLst>
          </p:nvPr>
        </p:nvGraphicFramePr>
        <p:xfrm>
          <a:off x="293220" y="3041930"/>
          <a:ext cx="2779282" cy="37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直接箭头连接符 13"/>
          <p:cNvCxnSpPr>
            <a:stCxn id="27" idx="2"/>
            <a:endCxn id="12" idx="0"/>
          </p:cNvCxnSpPr>
          <p:nvPr/>
        </p:nvCxnSpPr>
        <p:spPr>
          <a:xfrm rot="5400000">
            <a:off x="1455709" y="2576040"/>
            <a:ext cx="693043" cy="23873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517927395"/>
              </p:ext>
            </p:extLst>
          </p:nvPr>
        </p:nvGraphicFramePr>
        <p:xfrm>
          <a:off x="9298889" y="3041930"/>
          <a:ext cx="2779282" cy="37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9" name="矩形 38"/>
          <p:cNvSpPr/>
          <p:nvPr/>
        </p:nvSpPr>
        <p:spPr>
          <a:xfrm>
            <a:off x="6191699" y="3044446"/>
            <a:ext cx="1328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457609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62144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62144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13"/>
          <p:cNvCxnSpPr>
            <a:stCxn id="47" idx="3"/>
            <a:endCxn id="18" idx="1"/>
          </p:cNvCxnSpPr>
          <p:nvPr/>
        </p:nvCxnSpPr>
        <p:spPr>
          <a:xfrm flipV="1">
            <a:off x="5709830" y="2057680"/>
            <a:ext cx="527061" cy="16302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236891" y="1612648"/>
            <a:ext cx="627548" cy="89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13"/>
          <p:cNvCxnSpPr>
            <a:stCxn id="41" idx="3"/>
            <a:endCxn id="18" idx="1"/>
          </p:cNvCxnSpPr>
          <p:nvPr/>
        </p:nvCxnSpPr>
        <p:spPr>
          <a:xfrm>
            <a:off x="5709830" y="1810502"/>
            <a:ext cx="527061" cy="2471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958366" y="1414512"/>
            <a:ext cx="21234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的上下文保存进内核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98509" y="2401359"/>
            <a:ext cx="17872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下一条指令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281700" y="1600420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286235" y="1682315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86235" y="209251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13"/>
          <p:cNvCxnSpPr>
            <a:stCxn id="60" idx="3"/>
            <a:endCxn id="63" idx="1"/>
          </p:cNvCxnSpPr>
          <p:nvPr/>
        </p:nvCxnSpPr>
        <p:spPr>
          <a:xfrm flipV="1">
            <a:off x="9533921" y="2057680"/>
            <a:ext cx="527061" cy="16302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10060982" y="1612648"/>
            <a:ext cx="627548" cy="89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13"/>
          <p:cNvCxnSpPr>
            <a:stCxn id="59" idx="3"/>
            <a:endCxn id="63" idx="1"/>
          </p:cNvCxnSpPr>
          <p:nvPr/>
        </p:nvCxnSpPr>
        <p:spPr>
          <a:xfrm>
            <a:off x="9533921" y="1810502"/>
            <a:ext cx="527061" cy="247178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9085020" y="1414513"/>
            <a:ext cx="18877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的上下文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13"/>
          <p:cNvCxnSpPr>
            <a:stCxn id="60" idx="2"/>
            <a:endCxn id="32" idx="0"/>
          </p:cNvCxnSpPr>
          <p:nvPr/>
        </p:nvCxnSpPr>
        <p:spPr>
          <a:xfrm rot="16200000" flipH="1">
            <a:off x="9452783" y="1806182"/>
            <a:ext cx="693043" cy="177845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899534" y="2487387"/>
            <a:ext cx="1788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一条指令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300" y="3538797"/>
            <a:ext cx="324960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3328" y="5110568"/>
            <a:ext cx="1887406" cy="33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Ring0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3328" y="4771599"/>
            <a:ext cx="1887406" cy="3389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Ring1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3328" y="4442135"/>
            <a:ext cx="1887406" cy="3389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Ring2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3328" y="4112671"/>
            <a:ext cx="1887406" cy="338969"/>
          </a:xfrm>
          <a:prstGeom prst="rect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Ring3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20734" y="5141553"/>
            <a:ext cx="3025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具有最高权限，可以直接访问所有资源。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20734" y="4022512"/>
            <a:ext cx="4122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只能访问受限资源，不能直接访问内存等硬件设备，必须通过系统调用陷入到内核中，才能访问这些特权资源。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6745098" y="4011886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745098" y="5066156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箭头连接符 82"/>
          <p:cNvCxnSpPr>
            <a:stCxn id="80" idx="4"/>
            <a:endCxn id="81" idx="0"/>
          </p:cNvCxnSpPr>
          <p:nvPr/>
        </p:nvCxnSpPr>
        <p:spPr>
          <a:xfrm>
            <a:off x="7013399" y="4451640"/>
            <a:ext cx="0" cy="614516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50665" y="4572389"/>
            <a:ext cx="132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发生系统调用，特权模式切换。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标注 84"/>
          <p:cNvSpPr/>
          <p:nvPr/>
        </p:nvSpPr>
        <p:spPr>
          <a:xfrm>
            <a:off x="7879404" y="3973178"/>
            <a:ext cx="1873969" cy="468957"/>
          </a:xfrm>
          <a:prstGeom prst="wedgeRectCallout">
            <a:avLst>
              <a:gd name="adj1" fmla="val -62470"/>
              <a:gd name="adj2" fmla="val 9859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911830" y="5505910"/>
            <a:ext cx="3025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执行内核态指令，发生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654229" y="3958645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0654229" y="5012915"/>
            <a:ext cx="536602" cy="43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87" idx="4"/>
            <a:endCxn id="88" idx="0"/>
          </p:cNvCxnSpPr>
          <p:nvPr/>
        </p:nvCxnSpPr>
        <p:spPr>
          <a:xfrm>
            <a:off x="10922530" y="4398399"/>
            <a:ext cx="0" cy="614516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459796" y="4519148"/>
            <a:ext cx="1328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系统调用结束，</a:t>
            </a:r>
            <a:r>
              <a:rPr lang="zh-CN" altLang="en-US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特权</a:t>
            </a:r>
            <a:r>
              <a:rPr lang="zh-CN" altLang="en-US" sz="12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12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切换。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5020" y="3620254"/>
            <a:ext cx="3239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继续执行用户态指令，发生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一次系统调用的过程，其实是发生了两次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03-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基础篇：经常说的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上下文切换是什么意思？（上）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5020" y="3620254"/>
            <a:ext cx="3239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继续执行用户态指令，发生</a:t>
            </a:r>
            <a:r>
              <a:rPr lang="en-US" altLang="zh-CN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2486" y="1307415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进程的切换只能发生在内核态。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01386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7755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297755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97755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97755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297755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左大括号 92"/>
          <p:cNvSpPr/>
          <p:nvPr/>
        </p:nvSpPr>
        <p:spPr>
          <a:xfrm rot="10800000">
            <a:off x="2614941" y="1867555"/>
            <a:ext cx="293305" cy="557094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902243" y="2017915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用户空间资源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左大括号 94"/>
          <p:cNvSpPr/>
          <p:nvPr/>
        </p:nvSpPr>
        <p:spPr>
          <a:xfrm rot="10800000">
            <a:off x="2614939" y="2636677"/>
            <a:ext cx="293305" cy="33512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902242" y="2658850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内核空间状态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879155" y="2380303"/>
            <a:ext cx="1247686" cy="2563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8" name="矩形 97"/>
          <p:cNvSpPr/>
          <p:nvPr/>
        </p:nvSpPr>
        <p:spPr>
          <a:xfrm>
            <a:off x="6126841" y="2380303"/>
            <a:ext cx="1247686" cy="2563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上下文保存</a:t>
            </a:r>
            <a:endParaRPr lang="en-US" altLang="zh-CN" sz="1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374527" y="2380303"/>
            <a:ext cx="1247686" cy="25637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</a:t>
            </a:r>
            <a:endParaRPr lang="en-US" altLang="zh-CN" sz="11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622213" y="2377301"/>
            <a:ext cx="1247686" cy="25637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495800" y="2633675"/>
            <a:ext cx="6391275" cy="2517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左大括号 100"/>
          <p:cNvSpPr/>
          <p:nvPr/>
        </p:nvSpPr>
        <p:spPr>
          <a:xfrm rot="5400000">
            <a:off x="7227874" y="898417"/>
            <a:ext cx="293305" cy="2495372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768247" y="1732764"/>
            <a:ext cx="1212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左大括号 102"/>
          <p:cNvSpPr/>
          <p:nvPr/>
        </p:nvSpPr>
        <p:spPr>
          <a:xfrm rot="16200000">
            <a:off x="8475561" y="2810469"/>
            <a:ext cx="293305" cy="108806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162707" y="3001052"/>
            <a:ext cx="1212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刷新进程虚拟内存和用户栈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01386" y="3500064"/>
            <a:ext cx="73957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发生进程切换的时机：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，进程的时间片耗尽，被系统挂起。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，进程的依赖系统资源不满足，被系统挂起，需等待资源满足后再运行。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，进程主动</a:t>
            </a:r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，高优先级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进程打断当前进程。</a:t>
            </a:r>
            <a:endParaRPr lang="en-US" altLang="zh-CN" sz="160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，硬件中断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打断当前进程，</a:t>
            </a:r>
            <a:r>
              <a:rPr lang="en-US" altLang="zh-CN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转而执行内核中的中断服务程序。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7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335018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03-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基础篇：经常说的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上下文切换是什么意思？（上）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2486" y="1307415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的基本单位，而进程则是资源拥有的基本单位。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598386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694755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94755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694755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694755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694755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987" y="1808412"/>
            <a:ext cx="12697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单线程程序切换时，跟进程切换相同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2442" y="27870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42441" y="24894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42440" y="2227083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24545" y="1960873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24545" y="1711370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117687" y="19023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14056" y="27870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14056" y="25306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14056" y="22742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14056" y="20179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214056" y="17741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04288" y="1808412"/>
            <a:ext cx="12697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两个线程属于同一个进程切换时，不需要用户空间资源的切换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61743" y="27870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61742" y="24894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84987" y="3235694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中断上下文切换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84987" y="3652131"/>
            <a:ext cx="105912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为了快速响应硬件的事件，中断处理会打断进程的正常调度和执行，转而调用中断处理程序，响应设备事件。</a:t>
            </a:r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598386" y="4250543"/>
            <a:ext cx="880216" cy="82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94755" y="5135237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4755" y="4878863"/>
            <a:ext cx="1247686" cy="256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94755" y="4622489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94755" y="4366115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94755" y="4122356"/>
            <a:ext cx="1247686" cy="2563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4987" y="4156612"/>
            <a:ext cx="12697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中断上下文，其实只包括内核态中断服务程序执行所必需的状态，包括</a:t>
            </a:r>
            <a:r>
              <a:rPr lang="en-US" altLang="zh-CN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寄存器、内核堆栈、硬件中断参数等</a:t>
            </a: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42442" y="5135236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42441" y="4837614"/>
            <a:ext cx="3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对同一个 </a:t>
            </a:r>
            <a:r>
              <a:rPr lang="en-US" altLang="zh-CN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来说，中断处理比进程拥有更高</a:t>
            </a:r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0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6671</TotalTime>
  <Words>532</Words>
  <Application>Microsoft Office PowerPoint</Application>
  <PresentationFormat>宽屏</PresentationFormat>
  <Paragraphs>106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03-基础篇：经常说的CPU上下文切换是什么意思？（上）</vt:lpstr>
      <vt:lpstr>03-基础篇：经常说的CPU上下文切换是什么意思？（上）</vt:lpstr>
      <vt:lpstr>03-基础篇：经常说的CPU上下文切换是什么意思？（上）</vt:lpstr>
      <vt:lpstr>03-基础篇：经常说的CPU上下文切换是什么意思？（上）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张珂</cp:lastModifiedBy>
  <cp:revision>186</cp:revision>
  <dcterms:created xsi:type="dcterms:W3CDTF">2019-05-08T15:02:17Z</dcterms:created>
  <dcterms:modified xsi:type="dcterms:W3CDTF">2019-11-27T03:16:52Z</dcterms:modified>
</cp:coreProperties>
</file>