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3367" autoAdjust="0"/>
  </p:normalViewPr>
  <p:slideViewPr>
    <p:cSldViewPr snapToGrid="0">
      <p:cViewPr>
        <p:scale>
          <a:sx n="75" d="100"/>
          <a:sy n="75" d="100"/>
        </p:scale>
        <p:origin x="-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15071"/>
              <a:gd name="adj2" fmla="val -13344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管理连接，身份认证。基于连接的权限验证。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看到所有连接的状态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控制连接器的空闲超时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连接对象里的内存可用于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执行语句的临时内存，所以长连接可能会累积占用内存，进而被系统重启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解决方法：定期或执行过一个大查询后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及以上，大查询后执行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mysql_reset_connection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721"/>
              <a:gd name="adj2" fmla="val -13254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形式缓存执行过的语句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失效频繁：任何更新操作，对应的表的缓存全失效，仅适合写少读多场景。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query_cache_type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，默认不使用查询缓存。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显示指定使用缓存：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SQL_CACHE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T where ID=10;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不支持查询缓存。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827"/>
              <a:gd name="adj2" fmla="val -9105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词法分析：分析语句的意图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语法分析：分析语法正确性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解析器：生成一颗对应的解析树。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预处理器：进一步检查解析树的合法性，例如数据表和列是否存在，别名是否有歧义等。生成新的解析树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中没有字段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，而执行语句中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k=1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，在这个阶段报出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Unknown column ‘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k’in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‘where clause’</a:t>
            </a:r>
          </a:p>
        </p:txBody>
      </p:sp>
    </p:spTree>
    <p:extLst>
      <p:ext uri="{BB962C8B-B14F-4D97-AF65-F5344CB8AC3E}">
        <p14:creationId xmlns:p14="http://schemas.microsoft.com/office/powerpoint/2010/main" val="30278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16794"/>
              <a:gd name="adj2" fmla="val -89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生成执行计划：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执行索引：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38038"/>
              <a:gd name="adj2" fmla="val -9166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操作引擎，获取结果。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判断对操作的表是否有执行查询的权限。（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command denied to user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table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权限的检查不在优化器之前做，是因为：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语句要操作的表不只是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字面上那些，如果有触发器可能会更新额外的表，所以只能在执行器阶段才能确定。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没有索引时，逐行获取存储引擎中的数据，逐行判断是否满足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条件。收集完所有的数据行，作为结果集返回给客户端。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慢查询日志中的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字段表示语句执行过程中扫描了多少行，由执行器累加。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9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51263"/>
              <a:gd name="adj2" fmla="val -736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存储数据，提供读写接口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586</Words>
  <Application>Microsoft Office PowerPoint</Application>
  <PresentationFormat>宽屏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Century Gothic</vt:lpstr>
      <vt:lpstr>Wingdings 3</vt:lpstr>
      <vt:lpstr>离子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40</cp:revision>
  <dcterms:created xsi:type="dcterms:W3CDTF">2019-05-08T15:02:17Z</dcterms:created>
  <dcterms:modified xsi:type="dcterms:W3CDTF">2019-05-08T16:01:15Z</dcterms:modified>
</cp:coreProperties>
</file>