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media/audio1.wav" ContentType="audio/x-wav"/>
  <Override PartName="/ppt/media/audio2.wav" ContentType="audio/x-wav"/>
  <Override PartName="/ppt/media/audio3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7" r:id="rId2"/>
  </p:sldMasterIdLst>
  <p:sldIdLst>
    <p:sldId id="293" r:id="rId3"/>
    <p:sldId id="274" r:id="rId4"/>
    <p:sldId id="289" r:id="rId5"/>
    <p:sldId id="266" r:id="rId6"/>
    <p:sldId id="267" r:id="rId7"/>
    <p:sldId id="276" r:id="rId8"/>
    <p:sldId id="284" r:id="rId9"/>
    <p:sldId id="290" r:id="rId10"/>
    <p:sldId id="285" r:id="rId11"/>
    <p:sldId id="288" r:id="rId12"/>
    <p:sldId id="287" r:id="rId13"/>
    <p:sldId id="286" r:id="rId14"/>
    <p:sldId id="291" r:id="rId15"/>
    <p:sldId id="292" r:id="rId16"/>
    <p:sldId id="272" r:id="rId17"/>
    <p:sldId id="280" r:id="rId18"/>
    <p:sldId id="257" r:id="rId19"/>
    <p:sldId id="277" r:id="rId20"/>
    <p:sldId id="265" r:id="rId21"/>
    <p:sldId id="282" r:id="rId22"/>
    <p:sldId id="270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99"/>
    <a:srgbClr val="39178D"/>
    <a:srgbClr val="FF3300"/>
    <a:srgbClr val="FFFFCC"/>
    <a:srgbClr val="0000FF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83" autoAdjust="0"/>
  </p:normalViewPr>
  <p:slideViewPr>
    <p:cSldViewPr>
      <p:cViewPr varScale="1">
        <p:scale>
          <a:sx n="89" d="100"/>
          <a:sy n="89" d="100"/>
        </p:scale>
        <p:origin x="-10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_rels/viewProps.xml.rels><?xml version='1.0' encoding='UTF-8' standalone='yes'?>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5.xml"/><Relationship Id="rId4" Type="http://schemas.openxmlformats.org/officeDocument/2006/relationships/slide" Target="slides/slide11.xml"/></Relationships>
</file>

<file path=ppt/drawings/_rels/vmlDrawing1.vml.rels><?xml version='1.0' encoding='UTF-8' standalone='yes'?>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2.vml.rels><?xml version='1.0' encoding='UTF-8' standalone='yes'?>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image" Target="../media/image22.jpeg"/><Relationship Id="rId4" Type="http://schemas.openxmlformats.org/officeDocument/2006/relationships/image" Target="../media/image24.jpeg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2DAFF97-5BFB-41B1-8269-FC90D66A840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D38D145B-5E32-4C0C-925A-2D1A45F1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53B28490-AFF5-4F88-84CB-5B3724E4628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AFEB108-43DC-48C0-898F-30E2761E38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FC6F2771-14D6-407E-BA7D-2A6F2A170D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2EC03182-C6D8-44C3-AB4C-B5BCE25B30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94B35D4D-2150-48DF-A5A6-17D299E852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05512872-DA1C-4686-A022-F43C736228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ADA60006-7298-4C00-B77E-98F3BB734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DDF82-C908-4615-9C57-BC1D8B02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E7DD7-7834-45AC-BE93-AA9A0270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E357E-A426-4EDA-8C34-A9AFA70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20724-EACE-46E7-84C5-CAA5FF60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04791-1F4C-43F9-9339-919F5005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DD30-B113-4470-A8BD-45BAE3E951F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7785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C49DEA-1CE1-4C86-9DA4-CB7A048BE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2EFB0-EA92-48F9-B4B8-908D66D6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906D4-56F4-4884-9B9F-05F1540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AB635-F92D-472C-A6D0-7EDE5E57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FD92C-A346-45B5-9687-A1CB9FE9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23BBA-9B6E-49D5-8585-C10B523116FE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8318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57DEA-0B69-48D1-9F32-3A18D038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BB2C8-1A5F-4F29-A3B6-6DDE61F5A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EB215-44BC-49EE-99A1-FAF9BEDD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48A53-ABF3-45C4-846D-B5191508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55FD6-7F86-4C3E-9D63-BE6048A8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1D4DF-05CE-4BC6-A9ED-FD3D593FD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06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228D7-BF7C-4F3D-BA02-0F2199F3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F0E21-6F36-45DB-8CB6-78982230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8CF35-6022-4004-AD65-F48F855D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161BB-0382-4FC0-893C-C6A6BBA3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26C5C-B925-447F-8605-2EB3AB1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C7FAA-7219-479D-BF81-6EF2C08C2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4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1DEA-A8FE-4B3E-8415-432DA4A3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53B45-B59E-40B8-A6EB-7752B484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36CD4-C9F1-47C2-9C78-CA87790C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835C4-CF40-4F44-A1CD-14D32AED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90C5F-EC53-48A2-8BD6-A9C8394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10921-7A0A-4A84-B7E6-03D7610F12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74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B3929-EDCD-40BB-B926-1A848EB5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BA4C6-99CD-4B03-94AB-B43B29E82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BF045-905F-45C9-973B-B02B4D7C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2B13D-6AC5-4029-9AC4-2D523DCB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AB2C0-AB47-426F-802D-187D4154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35C6C-47B1-40EC-BD09-D2211193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5A826-1FF0-4593-9B3A-F58A6BB7D3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81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981D-2EAD-498B-858D-E0E6B1E4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A1E79-57F2-4CF2-9A7A-806DDE83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16E69-B8B3-42E2-84F0-809A315E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D51F84-B01C-4A96-8619-ACC15FF7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1F247-0300-45B4-B579-C7F3ADAB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E2ACD-F44D-4CEF-929B-0727AADB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310568-287A-4986-A402-6D936E64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AD478D-B310-4536-B8D2-0EFE9BEF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854C6-AEAD-4993-8D28-E245A53EF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52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D6652-67D0-4252-9D54-1DAFDCB6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0F930E-F5A3-4A9A-93FE-67E02DC3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3C55A-1DE6-45E4-A556-7877B61B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A019C-A633-41F2-B458-1E3A0C07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FEA7D-A03F-4E25-BF3E-C5918D088D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2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B7247A-B2BE-48FE-88D1-676707B9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C4214-8C71-44C2-BC6F-006E65D3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5E42B-88BB-466B-B52B-99513408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08FB6-99B7-4FD1-A5D0-1CFFE5FC45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579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3FC2-6F2E-4EB0-9EF6-34192877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B236A-9021-4417-9BF9-2B96CC18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BA072-4146-44B6-A43F-678B9A90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954F2-AF26-4BCC-BF75-E490134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7C92F-4A5E-4200-BC40-5B80FFB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A33E4-0443-4501-B042-5F57C86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A9328-5BF3-4BBC-8C0F-0C5032B42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89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4AF4E-FB2C-485B-98C9-08770B24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6B8F-3427-4B7E-960D-092B1D97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7E6A-4AFD-4100-85D4-F84C4D2D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D229-6CA6-40C6-A90B-7E6DD62F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598A1-D99A-482A-879C-6A1A9561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C8277-AF32-4F03-9D8D-EAE6544C6744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267066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8C36C-02E3-48CB-A61A-53ACA064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55CD5-F9E2-4424-A8A0-B4F457AB2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CD80C-68C2-49A4-BCDD-7C06AC5AA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41996-2A56-4D18-AB63-C44AC56E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43EC-B59F-480F-B4C6-A81B18F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C62CF-6FDD-4CDF-80FF-09920D7E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A946F-7FC3-45BD-9B40-33A783B329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1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F7E1-9DAF-4536-93E3-8673B950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3225A-AE51-4D21-A812-D44DD0B8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3C500-94FA-46FE-B861-B5B9A8E7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8F87E-5EE0-4719-8394-B8521D1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42BFF-5D1F-489B-84C6-D5F1FA3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EEFDC-6E93-4977-8466-F5C5D96EAD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91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496262-6805-43C9-9FA1-B88AAF172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7D1E2-D711-42C1-BFDD-0749FC9E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AE30D-0FD5-46F9-9927-11B4C450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CAFA9-0EBE-465A-9F7B-161FA23C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D9EF0-E2C8-402F-BAF0-DD83A3F0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38A1-9B0D-47A0-A20B-373CCA216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4178-E53B-4620-8B2C-9D81F7F3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A47E4-335B-4D16-8C5C-DCA1F939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34294-4879-44F7-9AE8-7CBBE892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7684-8D35-4559-9EA1-5DEEB9DF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B6E40-EA84-464E-B66C-81F001B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51D16-57CB-407E-9064-69651C7033D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1886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B7BB2-25D4-4B50-AA7D-4A8F628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E33B2-3D8F-42AC-B98A-B84A19FE4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DC067-3E19-4435-AF43-A44BBE13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C3347-4C5E-41A8-BC1E-8DD274D8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B74EC-4C77-4155-A1DE-76BF7DCA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9D6A2-3277-4570-9C58-1F307296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994DA-7F00-440D-97FE-3395AB88612C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528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15EC5-9460-4FA1-B28A-B3DC102C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1756F-5C2C-4970-BE56-20D98F6F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17ACD-711A-46DB-A5C2-75BAC769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34DC2-46BF-479A-A5ED-24C48EEF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C6C02-2726-4EE3-9E4A-95931839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B63AB-F843-4114-A893-9D587D5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2D22DF-7CF4-41FF-97F3-8C6AD3C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C5E474-B7F6-4FDE-8DD0-E349FD5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99F56-51D8-43BD-805E-0CA05B5B7680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5166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012C-38AD-4E44-90C0-BC1C2557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2CE45-32A9-4D5B-B6E9-B220F87A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3E964-974C-4D43-ABC4-8C0B25E9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F0C30-CB9A-4432-ADAE-7DE4F8EE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5E27B-A793-40C3-926C-23E47559B26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207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74ABC9-33A4-43DE-A09C-2C8018C4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D58332-E45E-47FA-923E-072C1E6D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BEA1E-E616-4286-8D58-14001052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0E5A9-953B-40D6-B287-A0C22991FB30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457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C714D-26F5-435E-A188-4717EFD3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B46E3-9D3E-4B0E-9A5A-473FB2B0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02B74-BFDD-42A2-8E9B-312447B0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FB27B-7EE2-4951-9D81-8C085E38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91458-CEEB-4633-90A4-E6977490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0CC77-BCC9-4C57-9929-C0ECD6C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774DA-7B9D-4433-90C9-D52534CC2FC4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605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37A2C-205C-43F4-99F0-E40AD61F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E910A-2D62-4148-A5E7-9AA2DFF5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D85C5-45E4-4982-8057-6396BD22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ACC65-2CA5-49A5-AB72-C01F8FE7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A6009-BE7F-444F-91C2-075C11B1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5B7D4-C297-4809-988B-E701736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3CAF2-B121-42A6-B8B0-3AF1082B0B3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25569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8EC9141-F714-4340-8EBC-25798A56741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E502C47-538D-4F9A-8B9A-A21D0D51ABE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E99C648-5FA4-489A-8D21-BBD2DC01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338E834-0329-4FA5-B5FB-9721A24C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2C04CB41-5E4C-4395-9952-3CBFBB8E0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C338E9AD-97F3-4259-B4CE-D6D314C075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D2C41B30-E4FC-4E8B-81AA-1D22462AD2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41993" name="Picture 9">
            <a:extLst>
              <a:ext uri="{FF2B5EF4-FFF2-40B4-BE49-F238E27FC236}">
                <a16:creationId xmlns:a16="http://schemas.microsoft.com/office/drawing/2014/main" id="{A3A30551-C19A-4298-A985-6AB27AC8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4" name="Rectangle 10">
            <a:extLst>
              <a:ext uri="{FF2B5EF4-FFF2-40B4-BE49-F238E27FC236}">
                <a16:creationId xmlns:a16="http://schemas.microsoft.com/office/drawing/2014/main" id="{FDE0DFFF-4E12-4280-96D1-4DD424EF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35C51012-0CB4-4F3E-A61D-6FE10B2E1F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fld id="{4A467B21-AD45-4AC0-A46C-64C6A048B0D0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D21B356A-4DCA-457E-AE49-459A2A642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DE5062B-B2DB-4991-BAAB-BC9C4443E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0F2A117-37FB-486A-8032-67B3FA718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D13C81F5-DD06-4212-95E4-D2C925A207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A2EF405-0F53-4582-9705-03D5DDFEE5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F4065BFD-1FDD-43C8-BE59-1469BA4212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0D619B3C-93B5-4AD4-A3A4-99C860B9B4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Relationship Id="rId9" Type="http://schemas.openxmlformats.org/officeDocument/2006/relationships/image" Target="../media/image21.jpeg"/></Relationships>
</file>

<file path=ppt/slides/_rels/slide14.xml.rels><?xml version='1.0' encoding='UTF-8' standalone='yes'?>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oleObject" Target="../embeddings/oleObject7.bin"/><Relationship Id="rId3" Type="http://schemas.openxmlformats.org/officeDocument/2006/relationships/slide" Target="slide2.xml"/><Relationship Id="rId7" Type="http://schemas.openxmlformats.org/officeDocument/2006/relationships/image" Target="../media/image22.jpe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slide" Target="slide21.xml"/><Relationship Id="rId10" Type="http://schemas.openxmlformats.org/officeDocument/2006/relationships/image" Target="../media/image21.jpeg"/><Relationship Id="rId4" Type="http://schemas.openxmlformats.org/officeDocument/2006/relationships/image" Target="../media/image25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4.jpeg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I:\&#22810;&#24425;&#30340;&#25289;&#33457;\&#35838;&#20214;&#32972;&#26223;&#38899;&#20048;.mp3" TargetMode="External"/><Relationship Id="rId4" Type="http://schemas.openxmlformats.org/officeDocument/2006/relationships/image" Target="../media/image32.png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Relationship Id="rId5" Type="http://schemas.openxmlformats.org/officeDocument/2006/relationships/image" Target="../media/image34.jpeg"/><Relationship Id="rId4" Type="http://schemas.openxmlformats.org/officeDocument/2006/relationships/image" Target="../media/image26.jpe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gif"/><Relationship Id="rId7" Type="http://schemas.openxmlformats.org/officeDocument/2006/relationships/image" Target="../media/image40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gif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1.xml.rels><?xml version='1.0' encoding='UTF-8' standalone='yes'?>
<Relationships xmlns="http://schemas.openxmlformats.org/package/2006/relationships"><Relationship Id="rId8" Type="http://schemas.openxmlformats.org/officeDocument/2006/relationships/hyperlink" Target="&#21916;&#32650;&#32650;&#19982;&#28784;&#22826;&#29436;.002.&#29436;&#26469;&#20102;%5b&#19979;%5d.mkv" TargetMode="External"/><Relationship Id="rId3" Type="http://schemas.openxmlformats.org/officeDocument/2006/relationships/image" Target="../media/image36.gif"/><Relationship Id="rId7" Type="http://schemas.openxmlformats.org/officeDocument/2006/relationships/image" Target="../media/image40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gif"/><Relationship Id="rId5" Type="http://schemas.openxmlformats.org/officeDocument/2006/relationships/image" Target="../media/image38.png"/><Relationship Id="rId10" Type="http://schemas.openxmlformats.org/officeDocument/2006/relationships/image" Target="../media/image26.jpeg"/><Relationship Id="rId4" Type="http://schemas.openxmlformats.org/officeDocument/2006/relationships/image" Target="../media/image37.jpeg"/><Relationship Id="rId9" Type="http://schemas.openxmlformats.org/officeDocument/2006/relationships/image" Target="../media/image4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>
            <a:extLst>
              <a:ext uri="{FF2B5EF4-FFF2-40B4-BE49-F238E27FC236}">
                <a16:creationId xmlns:a16="http://schemas.microsoft.com/office/drawing/2014/main" id="{CFAD18D5-8F06-4DE2-82FB-0709FB8F57C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3962400" cy="5867400"/>
            <a:chOff x="1632" y="624"/>
            <a:chExt cx="1920" cy="3648"/>
          </a:xfrm>
        </p:grpSpPr>
        <p:sp>
          <p:nvSpPr>
            <p:cNvPr id="63491" name="Rectangle 3">
              <a:extLst>
                <a:ext uri="{FF2B5EF4-FFF2-40B4-BE49-F238E27FC236}">
                  <a16:creationId xmlns:a16="http://schemas.microsoft.com/office/drawing/2014/main" id="{15BDCAC0-AE15-4B0A-B410-4EB79D7B6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624"/>
              <a:ext cx="1920" cy="3648"/>
            </a:xfrm>
            <a:prstGeom prst="rect">
              <a:avLst/>
            </a:prstGeom>
            <a:solidFill>
              <a:srgbClr val="0201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492" name="Picture 4">
              <a:extLst>
                <a:ext uri="{FF2B5EF4-FFF2-40B4-BE49-F238E27FC236}">
                  <a16:creationId xmlns:a16="http://schemas.microsoft.com/office/drawing/2014/main" id="{6F6AABC3-D4C2-4036-ADEB-A0B78B781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1" t="63063" r="70747" b="7207"/>
            <a:stretch>
              <a:fillRect/>
            </a:stretch>
          </p:blipFill>
          <p:spPr bwMode="auto">
            <a:xfrm>
              <a:off x="1680" y="672"/>
              <a:ext cx="1830" cy="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494" name="Text Box 6">
            <a:extLst>
              <a:ext uri="{FF2B5EF4-FFF2-40B4-BE49-F238E27FC236}">
                <a16:creationId xmlns:a16="http://schemas.microsoft.com/office/drawing/2014/main" id="{2B30A930-8646-4788-8E1A-0D5B8664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011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3C51DCC-508B-4E51-A6A1-97866EFC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76400"/>
            <a:ext cx="1447800" cy="419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973ADDD7-507E-46D2-8BE8-1F6F28BAB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1219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41" name="Group 53">
            <a:extLst>
              <a:ext uri="{FF2B5EF4-FFF2-40B4-BE49-F238E27FC236}">
                <a16:creationId xmlns:a16="http://schemas.microsoft.com/office/drawing/2014/main" id="{5529FCFA-0D29-4405-A371-F8123C4661C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828800"/>
            <a:ext cx="1524000" cy="228600"/>
            <a:chOff x="4224" y="1152"/>
            <a:chExt cx="960" cy="144"/>
          </a:xfrm>
        </p:grpSpPr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7C097B93-752F-46D8-BF6D-42128904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0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15" name="Group 27">
              <a:extLst>
                <a:ext uri="{FF2B5EF4-FFF2-40B4-BE49-F238E27FC236}">
                  <a16:creationId xmlns:a16="http://schemas.microsoft.com/office/drawing/2014/main" id="{37C2B3D9-F89C-43D6-A0C5-0296C81D1721}"/>
                </a:ext>
              </a:extLst>
            </p:cNvPr>
            <p:cNvGrpSpPr>
              <a:grpSpLocks/>
            </p:cNvGrpSpPr>
            <p:nvPr/>
          </p:nvGrpSpPr>
          <p:grpSpPr bwMode="auto">
            <a:xfrm rot="-3200420">
              <a:off x="5016" y="1128"/>
              <a:ext cx="144" cy="192"/>
              <a:chOff x="3168" y="3600"/>
              <a:chExt cx="288" cy="336"/>
            </a:xfrm>
          </p:grpSpPr>
          <p:sp>
            <p:nvSpPr>
              <p:cNvPr id="63511" name="Oval 23">
                <a:extLst>
                  <a:ext uri="{FF2B5EF4-FFF2-40B4-BE49-F238E27FC236}">
                    <a16:creationId xmlns:a16="http://schemas.microsoft.com/office/drawing/2014/main" id="{4A3FDB31-4AE8-4824-A472-30584086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2" name="Oval 24">
                <a:extLst>
                  <a:ext uri="{FF2B5EF4-FFF2-40B4-BE49-F238E27FC236}">
                    <a16:creationId xmlns:a16="http://schemas.microsoft.com/office/drawing/2014/main" id="{F3B86E7E-0C53-4C83-94DD-33D4209CE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3" name="Line 25">
                <a:extLst>
                  <a:ext uri="{FF2B5EF4-FFF2-40B4-BE49-F238E27FC236}">
                    <a16:creationId xmlns:a16="http://schemas.microsoft.com/office/drawing/2014/main" id="{0D7276D2-93A9-4691-A7F0-DECDC1B5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4" name="Line 26">
                <a:extLst>
                  <a:ext uri="{FF2B5EF4-FFF2-40B4-BE49-F238E27FC236}">
                    <a16:creationId xmlns:a16="http://schemas.microsoft.com/office/drawing/2014/main" id="{91BD7658-B86A-4BF1-B4D5-C0BB27272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36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543" name="Group 55">
            <a:extLst>
              <a:ext uri="{FF2B5EF4-FFF2-40B4-BE49-F238E27FC236}">
                <a16:creationId xmlns:a16="http://schemas.microsoft.com/office/drawing/2014/main" id="{CA55B78B-BF32-4F12-BAD3-AFE23ABC52D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86000"/>
            <a:ext cx="1524000" cy="228600"/>
            <a:chOff x="4224" y="1440"/>
            <a:chExt cx="960" cy="144"/>
          </a:xfrm>
        </p:grpSpPr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A7D42FE7-99D5-4B42-B70A-339DE9AB0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16" name="Group 28">
              <a:extLst>
                <a:ext uri="{FF2B5EF4-FFF2-40B4-BE49-F238E27FC236}">
                  <a16:creationId xmlns:a16="http://schemas.microsoft.com/office/drawing/2014/main" id="{62E4E2AE-2E3B-4202-94A0-0EBA7AB37758}"/>
                </a:ext>
              </a:extLst>
            </p:cNvPr>
            <p:cNvGrpSpPr>
              <a:grpSpLocks/>
            </p:cNvGrpSpPr>
            <p:nvPr/>
          </p:nvGrpSpPr>
          <p:grpSpPr bwMode="auto">
            <a:xfrm rot="-3200420">
              <a:off x="5016" y="1416"/>
              <a:ext cx="144" cy="192"/>
              <a:chOff x="3168" y="3600"/>
              <a:chExt cx="288" cy="336"/>
            </a:xfrm>
          </p:grpSpPr>
          <p:sp>
            <p:nvSpPr>
              <p:cNvPr id="63517" name="Oval 29">
                <a:extLst>
                  <a:ext uri="{FF2B5EF4-FFF2-40B4-BE49-F238E27FC236}">
                    <a16:creationId xmlns:a16="http://schemas.microsoft.com/office/drawing/2014/main" id="{07CBE44F-D699-4D1B-AABF-6E9C6F2B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8" name="Oval 30">
                <a:extLst>
                  <a:ext uri="{FF2B5EF4-FFF2-40B4-BE49-F238E27FC236}">
                    <a16:creationId xmlns:a16="http://schemas.microsoft.com/office/drawing/2014/main" id="{ECE8DD63-4C43-40C4-9845-B2E60CE66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19" name="Line 31">
                <a:extLst>
                  <a:ext uri="{FF2B5EF4-FFF2-40B4-BE49-F238E27FC236}">
                    <a16:creationId xmlns:a16="http://schemas.microsoft.com/office/drawing/2014/main" id="{9542685A-8CB2-44AE-849E-854784F3A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0" name="Line 32">
                <a:extLst>
                  <a:ext uri="{FF2B5EF4-FFF2-40B4-BE49-F238E27FC236}">
                    <a16:creationId xmlns:a16="http://schemas.microsoft.com/office/drawing/2014/main" id="{4B0492BB-DBE0-4355-AF4D-184B06A51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36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545" name="Group 57">
            <a:extLst>
              <a:ext uri="{FF2B5EF4-FFF2-40B4-BE49-F238E27FC236}">
                <a16:creationId xmlns:a16="http://schemas.microsoft.com/office/drawing/2014/main" id="{DD0D4235-80A7-4A09-8BDE-D236B3AB401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743200"/>
            <a:ext cx="1524000" cy="228600"/>
            <a:chOff x="4224" y="1728"/>
            <a:chExt cx="960" cy="144"/>
          </a:xfrm>
        </p:grpSpPr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F0F86530-8BCE-43C2-A709-F6DA571AE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7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21" name="Group 33">
              <a:extLst>
                <a:ext uri="{FF2B5EF4-FFF2-40B4-BE49-F238E27FC236}">
                  <a16:creationId xmlns:a16="http://schemas.microsoft.com/office/drawing/2014/main" id="{11BBB65F-1E07-4F29-8B10-797F05F903EE}"/>
                </a:ext>
              </a:extLst>
            </p:cNvPr>
            <p:cNvGrpSpPr>
              <a:grpSpLocks/>
            </p:cNvGrpSpPr>
            <p:nvPr/>
          </p:nvGrpSpPr>
          <p:grpSpPr bwMode="auto">
            <a:xfrm rot="-3200420">
              <a:off x="5016" y="1704"/>
              <a:ext cx="144" cy="192"/>
              <a:chOff x="3168" y="3600"/>
              <a:chExt cx="288" cy="336"/>
            </a:xfrm>
          </p:grpSpPr>
          <p:sp>
            <p:nvSpPr>
              <p:cNvPr id="63522" name="Oval 34">
                <a:extLst>
                  <a:ext uri="{FF2B5EF4-FFF2-40B4-BE49-F238E27FC236}">
                    <a16:creationId xmlns:a16="http://schemas.microsoft.com/office/drawing/2014/main" id="{EEAFD62D-0B41-4578-AD03-37A5477F0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3" name="Oval 35">
                <a:extLst>
                  <a:ext uri="{FF2B5EF4-FFF2-40B4-BE49-F238E27FC236}">
                    <a16:creationId xmlns:a16="http://schemas.microsoft.com/office/drawing/2014/main" id="{FFEF1AB8-9880-4859-A480-A7651B7E1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4" name="Line 36">
                <a:extLst>
                  <a:ext uri="{FF2B5EF4-FFF2-40B4-BE49-F238E27FC236}">
                    <a16:creationId xmlns:a16="http://schemas.microsoft.com/office/drawing/2014/main" id="{9FF43CB0-508D-406A-AB7F-E8C331EDA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5" name="Line 37">
                <a:extLst>
                  <a:ext uri="{FF2B5EF4-FFF2-40B4-BE49-F238E27FC236}">
                    <a16:creationId xmlns:a16="http://schemas.microsoft.com/office/drawing/2014/main" id="{9E7EAA57-FD78-4D96-ADE1-ADC72529D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36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542" name="Group 54">
            <a:extLst>
              <a:ext uri="{FF2B5EF4-FFF2-40B4-BE49-F238E27FC236}">
                <a16:creationId xmlns:a16="http://schemas.microsoft.com/office/drawing/2014/main" id="{D957C579-095E-44AA-9F6D-F44528269EA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57400"/>
            <a:ext cx="1600200" cy="228600"/>
            <a:chOff x="3840" y="1296"/>
            <a:chExt cx="1008" cy="144"/>
          </a:xfrm>
        </p:grpSpPr>
        <p:sp>
          <p:nvSpPr>
            <p:cNvPr id="63498" name="Line 10">
              <a:extLst>
                <a:ext uri="{FF2B5EF4-FFF2-40B4-BE49-F238E27FC236}">
                  <a16:creationId xmlns:a16="http://schemas.microsoft.com/office/drawing/2014/main" id="{92740C87-0892-416D-81F7-E3A8CCEE0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26" name="Group 38">
              <a:extLst>
                <a:ext uri="{FF2B5EF4-FFF2-40B4-BE49-F238E27FC236}">
                  <a16:creationId xmlns:a16="http://schemas.microsoft.com/office/drawing/2014/main" id="{D3718977-6B41-4D71-88DE-BB8B82024BF5}"/>
                </a:ext>
              </a:extLst>
            </p:cNvPr>
            <p:cNvGrpSpPr>
              <a:grpSpLocks/>
            </p:cNvGrpSpPr>
            <p:nvPr/>
          </p:nvGrpSpPr>
          <p:grpSpPr bwMode="auto">
            <a:xfrm rot="6877267">
              <a:off x="3864" y="1272"/>
              <a:ext cx="144" cy="192"/>
              <a:chOff x="3168" y="3600"/>
              <a:chExt cx="288" cy="336"/>
            </a:xfrm>
          </p:grpSpPr>
          <p:sp>
            <p:nvSpPr>
              <p:cNvPr id="63527" name="Oval 39">
                <a:extLst>
                  <a:ext uri="{FF2B5EF4-FFF2-40B4-BE49-F238E27FC236}">
                    <a16:creationId xmlns:a16="http://schemas.microsoft.com/office/drawing/2014/main" id="{6D46FBC2-D6B4-4234-9B61-60E02A3B2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8" name="Oval 40">
                <a:extLst>
                  <a:ext uri="{FF2B5EF4-FFF2-40B4-BE49-F238E27FC236}">
                    <a16:creationId xmlns:a16="http://schemas.microsoft.com/office/drawing/2014/main" id="{1A7E339D-4FAF-481E-A049-7E21A50C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41">
                <a:extLst>
                  <a:ext uri="{FF2B5EF4-FFF2-40B4-BE49-F238E27FC236}">
                    <a16:creationId xmlns:a16="http://schemas.microsoft.com/office/drawing/2014/main" id="{A40606C1-CC64-4438-BB7B-DE4FE5E2F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42">
                <a:extLst>
                  <a:ext uri="{FF2B5EF4-FFF2-40B4-BE49-F238E27FC236}">
                    <a16:creationId xmlns:a16="http://schemas.microsoft.com/office/drawing/2014/main" id="{73CE91B2-11A1-41C2-B627-30A7CE66B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36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544" name="Group 56">
            <a:extLst>
              <a:ext uri="{FF2B5EF4-FFF2-40B4-BE49-F238E27FC236}">
                <a16:creationId xmlns:a16="http://schemas.microsoft.com/office/drawing/2014/main" id="{FE07AD5D-2A6D-412E-B395-608AEB751DF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514600"/>
            <a:ext cx="1524000" cy="228600"/>
            <a:chOff x="3888" y="1584"/>
            <a:chExt cx="960" cy="144"/>
          </a:xfrm>
        </p:grpSpPr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6D6A6F6D-1E2A-4409-AD9B-37604C6AB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31" name="Group 43">
              <a:extLst>
                <a:ext uri="{FF2B5EF4-FFF2-40B4-BE49-F238E27FC236}">
                  <a16:creationId xmlns:a16="http://schemas.microsoft.com/office/drawing/2014/main" id="{E10F435C-8222-4F4A-995E-5FEF4CF2362A}"/>
                </a:ext>
              </a:extLst>
            </p:cNvPr>
            <p:cNvGrpSpPr>
              <a:grpSpLocks/>
            </p:cNvGrpSpPr>
            <p:nvPr/>
          </p:nvGrpSpPr>
          <p:grpSpPr bwMode="auto">
            <a:xfrm rot="6877267">
              <a:off x="3912" y="1560"/>
              <a:ext cx="144" cy="192"/>
              <a:chOff x="3168" y="3600"/>
              <a:chExt cx="288" cy="336"/>
            </a:xfrm>
          </p:grpSpPr>
          <p:sp>
            <p:nvSpPr>
              <p:cNvPr id="63532" name="Oval 44">
                <a:extLst>
                  <a:ext uri="{FF2B5EF4-FFF2-40B4-BE49-F238E27FC236}">
                    <a16:creationId xmlns:a16="http://schemas.microsoft.com/office/drawing/2014/main" id="{635CAF22-E106-4711-A24D-C681A6255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792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3" name="Oval 45">
                <a:extLst>
                  <a:ext uri="{FF2B5EF4-FFF2-40B4-BE49-F238E27FC236}">
                    <a16:creationId xmlns:a16="http://schemas.microsoft.com/office/drawing/2014/main" id="{ED47F092-686F-4DD4-A0F5-6365B707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96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2011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4" name="Line 46">
                <a:extLst>
                  <a:ext uri="{FF2B5EF4-FFF2-40B4-BE49-F238E27FC236}">
                    <a16:creationId xmlns:a16="http://schemas.microsoft.com/office/drawing/2014/main" id="{86A21C08-6B53-4B22-B523-6FB431475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6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47">
                <a:extLst>
                  <a:ext uri="{FF2B5EF4-FFF2-40B4-BE49-F238E27FC236}">
                    <a16:creationId xmlns:a16="http://schemas.microsoft.com/office/drawing/2014/main" id="{388C4BB4-6B2B-4FF5-8972-CCC9862E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3648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>
            <a:extLst>
              <a:ext uri="{FF2B5EF4-FFF2-40B4-BE49-F238E27FC236}">
                <a16:creationId xmlns:a16="http://schemas.microsoft.com/office/drawing/2014/main" id="{5AD068F7-F4D8-4699-BAE1-859CFABB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62466" name="Group 2">
            <a:extLst>
              <a:ext uri="{FF2B5EF4-FFF2-40B4-BE49-F238E27FC236}">
                <a16:creationId xmlns:a16="http://schemas.microsoft.com/office/drawing/2014/main" id="{CE6D3146-F6D0-4040-8D55-DB8749B045A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0"/>
            <a:ext cx="3886200" cy="4724400"/>
            <a:chOff x="1632" y="624"/>
            <a:chExt cx="1920" cy="3648"/>
          </a:xfrm>
        </p:grpSpPr>
        <p:sp>
          <p:nvSpPr>
            <p:cNvPr id="62467" name="Rectangle 3">
              <a:extLst>
                <a:ext uri="{FF2B5EF4-FFF2-40B4-BE49-F238E27FC236}">
                  <a16:creationId xmlns:a16="http://schemas.microsoft.com/office/drawing/2014/main" id="{656DE166-2892-488F-A0E0-70A992D8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624"/>
              <a:ext cx="1920" cy="3648"/>
            </a:xfrm>
            <a:prstGeom prst="rect">
              <a:avLst/>
            </a:prstGeom>
            <a:solidFill>
              <a:srgbClr val="0201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68" name="Picture 4">
              <a:extLst>
                <a:ext uri="{FF2B5EF4-FFF2-40B4-BE49-F238E27FC236}">
                  <a16:creationId xmlns:a16="http://schemas.microsoft.com/office/drawing/2014/main" id="{013112D6-E9F5-4C9E-9EAB-A14C20772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1" t="63063" r="70747" b="7207"/>
            <a:stretch>
              <a:fillRect/>
            </a:stretch>
          </p:blipFill>
          <p:spPr bwMode="auto">
            <a:xfrm>
              <a:off x="1680" y="672"/>
              <a:ext cx="1830" cy="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469" name="Group 5">
            <a:extLst>
              <a:ext uri="{FF2B5EF4-FFF2-40B4-BE49-F238E27FC236}">
                <a16:creationId xmlns:a16="http://schemas.microsoft.com/office/drawing/2014/main" id="{E3A69477-1661-4F32-85C4-5EA47F6C537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0"/>
            <a:ext cx="3352800" cy="4724400"/>
            <a:chOff x="384" y="624"/>
            <a:chExt cx="1728" cy="2448"/>
          </a:xfrm>
        </p:grpSpPr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59D1161C-D913-4CBA-B08C-B2328B97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24"/>
              <a:ext cx="1728" cy="2448"/>
            </a:xfrm>
            <a:prstGeom prst="rect">
              <a:avLst/>
            </a:prstGeom>
            <a:solidFill>
              <a:srgbClr val="0201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71" name="Picture 7">
              <a:extLst>
                <a:ext uri="{FF2B5EF4-FFF2-40B4-BE49-F238E27FC236}">
                  <a16:creationId xmlns:a16="http://schemas.microsoft.com/office/drawing/2014/main" id="{63489637-20FA-49DE-BBD5-63CBF909F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8949" r="45871"/>
            <a:stretch>
              <a:fillRect/>
            </a:stretch>
          </p:blipFill>
          <p:spPr bwMode="auto">
            <a:xfrm>
              <a:off x="432" y="672"/>
              <a:ext cx="1632" cy="2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477" name="Group 13">
            <a:extLst>
              <a:ext uri="{FF2B5EF4-FFF2-40B4-BE49-F238E27FC236}">
                <a16:creationId xmlns:a16="http://schemas.microsoft.com/office/drawing/2014/main" id="{D9B6306F-EE29-42AC-AFF9-56BDF5E6D50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8469313" cy="1287463"/>
            <a:chOff x="144" y="3120"/>
            <a:chExt cx="5335" cy="811"/>
          </a:xfrm>
        </p:grpSpPr>
        <p:pic>
          <p:nvPicPr>
            <p:cNvPr id="62473" name="Picture 9">
              <a:extLst>
                <a:ext uri="{FF2B5EF4-FFF2-40B4-BE49-F238E27FC236}">
                  <a16:creationId xmlns:a16="http://schemas.microsoft.com/office/drawing/2014/main" id="{0C37C028-6070-4C70-8D1E-A571ED8AC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479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B2ADEAF1-8268-49F2-A745-D09ABDD8E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297"/>
              <a:ext cx="499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2011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</a:rPr>
                <a:t>找一找：</a:t>
              </a:r>
            </a:p>
            <a:p>
              <a:pPr algn="l"/>
              <a:r>
                <a:rPr lang="zh-CN" altLang="en-US" sz="3200" b="1">
                  <a:solidFill>
                    <a:srgbClr val="A20202"/>
                  </a:solidFill>
                </a:rPr>
                <a:t>你能找出这两种方法有什么相同和不同吗？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4" name="Group 10">
            <a:extLst>
              <a:ext uri="{FF2B5EF4-FFF2-40B4-BE49-F238E27FC236}">
                <a16:creationId xmlns:a16="http://schemas.microsoft.com/office/drawing/2014/main" id="{42E433B1-ACD4-495E-B108-E07D01678E1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6629400" cy="5638800"/>
            <a:chOff x="2064" y="768"/>
            <a:chExt cx="2160" cy="2784"/>
          </a:xfrm>
        </p:grpSpPr>
        <p:sp>
          <p:nvSpPr>
            <p:cNvPr id="57350" name="Rectangle 6">
              <a:extLst>
                <a:ext uri="{FF2B5EF4-FFF2-40B4-BE49-F238E27FC236}">
                  <a16:creationId xmlns:a16="http://schemas.microsoft.com/office/drawing/2014/main" id="{60994F51-06A4-431F-A11A-1DE7BCEC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768"/>
              <a:ext cx="2160" cy="27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7349" name="Picture 5">
              <a:extLst>
                <a:ext uri="{FF2B5EF4-FFF2-40B4-BE49-F238E27FC236}">
                  <a16:creationId xmlns:a16="http://schemas.microsoft.com/office/drawing/2014/main" id="{5B19BDD9-CB91-4CF1-8249-C6E418CCC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34" t="63063" r="3984" b="7207"/>
            <a:stretch>
              <a:fillRect/>
            </a:stretch>
          </p:blipFill>
          <p:spPr bwMode="auto">
            <a:xfrm>
              <a:off x="2112" y="816"/>
              <a:ext cx="2064" cy="2698"/>
            </a:xfrm>
            <a:prstGeom prst="rect">
              <a:avLst/>
            </a:prstGeom>
            <a:solidFill>
              <a:srgbClr val="020111"/>
            </a:solidFill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C33D49B-B16B-4C40-8F84-184976524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1052513"/>
          <a:ext cx="4492625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Image" r:id="rId3" imgW="0" imgH="0" progId="Photoshop.Image.6">
                  <p:embed/>
                </p:oleObj>
              </mc:Choice>
              <mc:Fallback>
                <p:oleObj name="Image" r:id="rId3" imgW="0" imgH="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1052513"/>
                        <a:ext cx="4492625" cy="2439987"/>
                      </a:xfrm>
                      <a:prstGeom prst="rect">
                        <a:avLst/>
                      </a:prstGeom>
                      <a:solidFill>
                        <a:srgbClr val="08080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WordArt 7">
            <a:extLst>
              <a:ext uri="{FF2B5EF4-FFF2-40B4-BE49-F238E27FC236}">
                <a16:creationId xmlns:a16="http://schemas.microsoft.com/office/drawing/2014/main" id="{0999D4B9-B014-4827-95AD-EF37ACCCE4A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5373688"/>
            <a:ext cx="6858000" cy="514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>
                <a:ln w="9525">
                  <a:solidFill>
                    <a:srgbClr val="080808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prstShdw prst="shdw17" dist="17961" dir="2700000">
                    <a:srgbClr val="080808">
                      <a:gamma/>
                      <a:shade val="60000"/>
                      <a:invGamma/>
                    </a:srgbClr>
                  </a:prst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生活中你还见过什么样子的拉花？</a:t>
            </a:r>
          </a:p>
        </p:txBody>
      </p:sp>
      <p:sp>
        <p:nvSpPr>
          <p:cNvPr id="45064" name="WordArt 8">
            <a:extLst>
              <a:ext uri="{FF2B5EF4-FFF2-40B4-BE49-F238E27FC236}">
                <a16:creationId xmlns:a16="http://schemas.microsoft.com/office/drawing/2014/main" id="{3890D7D5-8440-49D3-8283-B193F402EA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60588" y="6165850"/>
            <a:ext cx="4572000" cy="514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>
                <a:ln w="9525">
                  <a:solidFill>
                    <a:srgbClr val="080808"/>
                  </a:solidFill>
                  <a:round/>
                  <a:headEnd/>
                  <a:tailEnd/>
                </a:ln>
                <a:solidFill>
                  <a:srgbClr val="080808"/>
                </a:solidFill>
                <a:effectLst>
                  <a:prstShdw prst="shdw17" dist="17961" dir="2700000">
                    <a:srgbClr val="080808">
                      <a:gamma/>
                      <a:shade val="60000"/>
                      <a:invGamma/>
                    </a:srgbClr>
                  </a:prst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它们是怎样做出来的？</a:t>
            </a:r>
          </a:p>
        </p:txBody>
      </p:sp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226C28EC-514F-4D44-B534-9B418253C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68638"/>
          <a:ext cx="27368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Image" r:id="rId5" imgW="0" imgH="0" progId="Photoshop.Image.6">
                  <p:embed/>
                </p:oleObj>
              </mc:Choice>
              <mc:Fallback>
                <p:oleObj name="Image" r:id="rId5" imgW="0" imgH="0" progId="Photoshop.Image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lum bright="-12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2736850" cy="2068512"/>
                      </a:xfrm>
                      <a:prstGeom prst="rect">
                        <a:avLst/>
                      </a:prstGeom>
                      <a:solidFill>
                        <a:srgbClr val="08080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hlinkClick r:id="rId7" action="ppaction://hlinksldjump"/>
            <a:extLst>
              <a:ext uri="{FF2B5EF4-FFF2-40B4-BE49-F238E27FC236}">
                <a16:creationId xmlns:a16="http://schemas.microsoft.com/office/drawing/2014/main" id="{436EF1D1-BA43-45AE-8EB5-AEFD716C4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3" y="1052513"/>
          <a:ext cx="3995737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Image" r:id="rId8" imgW="1838325" imgH="1647825" progId="Photoshop.Image.6">
                  <p:embed/>
                </p:oleObj>
              </mc:Choice>
              <mc:Fallback>
                <p:oleObj name="Image" r:id="rId8" imgW="1838325" imgH="1647825" progId="Photoshop.Image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6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1052513"/>
                        <a:ext cx="3995737" cy="3579812"/>
                      </a:xfrm>
                      <a:prstGeom prst="rect">
                        <a:avLst/>
                      </a:prstGeom>
                      <a:solidFill>
                        <a:srgbClr val="08080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WordArt 4">
            <a:hlinkClick r:id="rId3" action="ppaction://hlinksldjump"/>
            <a:extLst>
              <a:ext uri="{FF2B5EF4-FFF2-40B4-BE49-F238E27FC236}">
                <a16:creationId xmlns:a16="http://schemas.microsoft.com/office/drawing/2014/main" id="{D6DB6223-4CFA-4286-9DF7-88DA83ADE84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71800" y="188913"/>
            <a:ext cx="2667000" cy="573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200" b="1" kern="10">
                <a:ln w="9525">
                  <a:solidFill>
                    <a:srgbClr val="FF99CC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粘起来</a:t>
            </a:r>
          </a:p>
        </p:txBody>
      </p:sp>
      <p:pic>
        <p:nvPicPr>
          <p:cNvPr id="43018" name="WordArt 10">
            <a:extLst>
              <a:ext uri="{FF2B5EF4-FFF2-40B4-BE49-F238E27FC236}">
                <a16:creationId xmlns:a16="http://schemas.microsoft.com/office/drawing/2014/main" id="{2818358C-8F09-454D-A9D3-7BC123E3E11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5864225"/>
            <a:ext cx="5272088" cy="536575"/>
          </a:xfrm>
          <a:prstGeom prst="rect">
            <a:avLst/>
          </a:prstGeom>
          <a:solidFill>
            <a:srgbClr val="000000"/>
          </a:solidFill>
        </p:spPr>
      </p:pic>
      <p:graphicFrame>
        <p:nvGraphicFramePr>
          <p:cNvPr id="43020" name="Object 12">
            <a:hlinkClick r:id="rId5" action="ppaction://hlinksldjump"/>
            <a:extLst>
              <a:ext uri="{FF2B5EF4-FFF2-40B4-BE49-F238E27FC236}">
                <a16:creationId xmlns:a16="http://schemas.microsoft.com/office/drawing/2014/main" id="{97B54880-E0FC-4530-B8B0-DB26A01D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836613"/>
          <a:ext cx="266382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Image" r:id="rId6" imgW="1409700" imgH="1171575" progId="Photoshop.Image.6">
                  <p:embed/>
                </p:oleObj>
              </mc:Choice>
              <mc:Fallback>
                <p:oleObj name="Image" r:id="rId6" imgW="1409700" imgH="1171575" progId="Photoshop.Image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36613"/>
                        <a:ext cx="266382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>
            <a:hlinkClick r:id="rId8" action="ppaction://hlinksldjump"/>
            <a:extLst>
              <a:ext uri="{FF2B5EF4-FFF2-40B4-BE49-F238E27FC236}">
                <a16:creationId xmlns:a16="http://schemas.microsoft.com/office/drawing/2014/main" id="{BE922FBE-BFC4-42FE-BF14-368E14266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052513"/>
          <a:ext cx="3995738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Image" r:id="rId9" imgW="1838325" imgH="1647825" progId="Photoshop.Image.6">
                  <p:embed/>
                </p:oleObj>
              </mc:Choice>
              <mc:Fallback>
                <p:oleObj name="Image" r:id="rId9" imgW="1838325" imgH="1647825" progId="Photoshop.Image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6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3995738" cy="357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27CCE13E-F651-44D6-AA71-2EB56288D7B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357563"/>
            <a:ext cx="4681537" cy="1871662"/>
            <a:chOff x="528" y="2784"/>
            <a:chExt cx="3120" cy="1052"/>
          </a:xfrm>
        </p:grpSpPr>
        <p:graphicFrame>
          <p:nvGraphicFramePr>
            <p:cNvPr id="68615" name="Object 15">
              <a:extLst>
                <a:ext uri="{FF2B5EF4-FFF2-40B4-BE49-F238E27FC236}">
                  <a16:creationId xmlns:a16="http://schemas.microsoft.com/office/drawing/2014/main" id="{F679F677-F941-4699-81EC-9101EED65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784"/>
            <a:ext cx="1536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9" name="Image" r:id="rId11" imgW="1905000" imgH="1304925" progId="Photoshop.Image.6">
                    <p:embed/>
                  </p:oleObj>
                </mc:Choice>
                <mc:Fallback>
                  <p:oleObj name="Image" r:id="rId11" imgW="1905000" imgH="1304925" progId="Photoshop.Image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1536" cy="10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6">
              <a:extLst>
                <a:ext uri="{FF2B5EF4-FFF2-40B4-BE49-F238E27FC236}">
                  <a16:creationId xmlns:a16="http://schemas.microsoft.com/office/drawing/2014/main" id="{AB1B8CED-BACD-4C98-9E49-EDF8DF97B1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832"/>
            <a:ext cx="1584" cy="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0" name="Image" r:id="rId13" imgW="2533650" imgH="1838325" progId="Photoshop.Image.6">
                    <p:embed/>
                  </p:oleObj>
                </mc:Choice>
                <mc:Fallback>
                  <p:oleObj name="Image" r:id="rId13" imgW="2533650" imgH="1838325" progId="Photoshop.Image.6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contrast="2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32"/>
                          <a:ext cx="1584" cy="9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8968715B-5A52-4FCE-BE9A-CAC93790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457200" y="3124200"/>
            <a:ext cx="29591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871" name="Group 7">
            <a:extLst>
              <a:ext uri="{FF2B5EF4-FFF2-40B4-BE49-F238E27FC236}">
                <a16:creationId xmlns:a16="http://schemas.microsoft.com/office/drawing/2014/main" id="{041E2012-1AEA-4C50-9D11-24B7B4D72E5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33400"/>
            <a:ext cx="5943600" cy="3962400"/>
            <a:chOff x="1776" y="432"/>
            <a:chExt cx="3792" cy="2496"/>
          </a:xfrm>
        </p:grpSpPr>
        <p:sp>
          <p:nvSpPr>
            <p:cNvPr id="36867" name="AutoShape 3">
              <a:extLst>
                <a:ext uri="{FF2B5EF4-FFF2-40B4-BE49-F238E27FC236}">
                  <a16:creationId xmlns:a16="http://schemas.microsoft.com/office/drawing/2014/main" id="{08815939-EFDA-495E-8DE0-B4AD446F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432"/>
              <a:ext cx="3792" cy="2496"/>
            </a:xfrm>
            <a:prstGeom prst="cloudCallout">
              <a:avLst>
                <a:gd name="adj1" fmla="val -50792"/>
                <a:gd name="adj2" fmla="val 54926"/>
              </a:avLst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endParaRPr lang="zh-CN" altLang="zh-CN" sz="3200" b="1">
                <a:solidFill>
                  <a:srgbClr val="000000"/>
                </a:solidFill>
                <a:latin typeface="ˎ̥" charset="0"/>
              </a:endParaRPr>
            </a:p>
          </p:txBody>
        </p:sp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BD509264-D27A-42F9-8598-D182538C3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2880" cy="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0000FF"/>
                  </a:solidFill>
                  <a:latin typeface="ˎ̥" charset="0"/>
                </a:rPr>
                <a:t>今天是我的生日，想邀</a:t>
              </a:r>
            </a:p>
            <a:p>
              <a:pPr algn="l"/>
              <a:r>
                <a:rPr lang="zh-CN" altLang="en-US" sz="3200" b="1">
                  <a:solidFill>
                    <a:srgbClr val="0000FF"/>
                  </a:solidFill>
                  <a:latin typeface="ˎ̥" charset="0"/>
                </a:rPr>
                <a:t>请你们去参加我的生日舞会，你们愿意吗？ 不过希望你们能够用</a:t>
              </a:r>
              <a:r>
                <a:rPr lang="zh-CN" altLang="en-US" sz="3200" b="1">
                  <a:solidFill>
                    <a:srgbClr val="FF3300"/>
                  </a:solidFill>
                  <a:latin typeface="ˎ̥" charset="0"/>
                </a:rPr>
                <a:t>拉花来装扮自己</a:t>
              </a:r>
              <a:r>
                <a:rPr lang="zh-CN" altLang="en-US" sz="3200" b="1">
                  <a:solidFill>
                    <a:srgbClr val="990099"/>
                  </a:solidFill>
                  <a:latin typeface="ˎ̥" charset="0"/>
                </a:rPr>
                <a:t>。</a:t>
              </a:r>
            </a:p>
            <a:p>
              <a:pPr algn="l"/>
              <a:endParaRPr lang="en-US" altLang="zh-CN" sz="3200" b="1">
                <a:solidFill>
                  <a:srgbClr val="0000FF"/>
                </a:solidFill>
                <a:latin typeface="ˎ̥" charset="0"/>
              </a:endParaRPr>
            </a:p>
          </p:txBody>
        </p:sp>
      </p:grpSp>
      <p:pic>
        <p:nvPicPr>
          <p:cNvPr id="36869" name="Picture 5">
            <a:extLst>
              <a:ext uri="{FF2B5EF4-FFF2-40B4-BE49-F238E27FC236}">
                <a16:creationId xmlns:a16="http://schemas.microsoft.com/office/drawing/2014/main" id="{3A77B672-6805-4A4C-9DAF-2670E783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573713"/>
            <a:ext cx="1371600" cy="12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CECB6156-4B52-4219-BA49-EA724CE1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22066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3" name="Text Box 3">
            <a:extLst>
              <a:ext uri="{FF2B5EF4-FFF2-40B4-BE49-F238E27FC236}">
                <a16:creationId xmlns:a16="http://schemas.microsoft.com/office/drawing/2014/main" id="{2A28ABD2-9591-4EDA-96FD-49A56142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0"/>
            <a:ext cx="6305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9D49F9"/>
                </a:solidFill>
              </a:rPr>
              <a:t>        </a:t>
            </a:r>
            <a:r>
              <a:rPr lang="zh-CN" altLang="en-US" sz="4800" b="1">
                <a:solidFill>
                  <a:srgbClr val="9D49F9"/>
                </a:solidFill>
              </a:rPr>
              <a:t>你们打算怎样用拉</a:t>
            </a:r>
          </a:p>
          <a:p>
            <a:pPr algn="l"/>
            <a:r>
              <a:rPr lang="zh-CN" altLang="en-US" sz="4800" b="1">
                <a:solidFill>
                  <a:srgbClr val="9D49F9"/>
                </a:solidFill>
              </a:rPr>
              <a:t>花来装饰自己呢？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3">
            <a:extLst>
              <a:ext uri="{FF2B5EF4-FFF2-40B4-BE49-F238E27FC236}">
                <a16:creationId xmlns:a16="http://schemas.microsoft.com/office/drawing/2014/main" id="{ADF9D53E-7DED-4559-8C82-484DE62AFB8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724400" cy="4343400"/>
            <a:chOff x="960" y="0"/>
            <a:chExt cx="3774" cy="3168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87B11E4D-097C-49DF-8521-78A6AD262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41"/>
            <a:stretch>
              <a:fillRect/>
            </a:stretch>
          </p:blipFill>
          <p:spPr bwMode="auto">
            <a:xfrm>
              <a:off x="960" y="0"/>
              <a:ext cx="3774" cy="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FE9DE642-F28A-4913-89BB-D437A754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920"/>
              <a:ext cx="864" cy="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53C567-5B49-46E4-9064-E9F0BB0E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49613"/>
            <a:ext cx="5105400" cy="36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041">
            <a:extLst>
              <a:ext uri="{FF2B5EF4-FFF2-40B4-BE49-F238E27FC236}">
                <a16:creationId xmlns:a16="http://schemas.microsoft.com/office/drawing/2014/main" id="{DD236007-6464-47BB-9760-D74F2E14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4114800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8F4304CE-288E-4AF6-B54E-C58DCDC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3" name="Text Box 3">
            <a:extLst>
              <a:ext uri="{FF2B5EF4-FFF2-40B4-BE49-F238E27FC236}">
                <a16:creationId xmlns:a16="http://schemas.microsoft.com/office/drawing/2014/main" id="{711ECF4F-0845-4777-A253-0D53B93F4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620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46085" name="WordArt 5">
            <a:extLst>
              <a:ext uri="{FF2B5EF4-FFF2-40B4-BE49-F238E27FC236}">
                <a16:creationId xmlns:a16="http://schemas.microsoft.com/office/drawing/2014/main" id="{1284C2A6-C3E7-4C72-9F75-754451AC61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2057400"/>
            <a:ext cx="6172200" cy="20574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zh-CN" altLang="en-US" sz="3600" b="1" kern="10" spc="-360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 panose="02010600030101010101" pitchFamily="2" charset="-122"/>
              </a:rPr>
              <a:t>让我们动起来吧！</a:t>
            </a:r>
          </a:p>
        </p:txBody>
      </p:sp>
      <p:pic>
        <p:nvPicPr>
          <p:cNvPr id="46086" name="课件背景音乐.mp3">
            <a:hlinkClick r:id="" action="ppaction://media"/>
            <a:extLst>
              <a:ext uri="{FF2B5EF4-FFF2-40B4-BE49-F238E27FC236}">
                <a16:creationId xmlns:a16="http://schemas.microsoft.com/office/drawing/2014/main" id="{75F4CFB2-7589-4E0A-A279-490BC41823D0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15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422" fill="hold"/>
                                        <p:tgtEl>
                                          <p:spTgt spid="460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19">
            <a:extLst>
              <a:ext uri="{FF2B5EF4-FFF2-40B4-BE49-F238E27FC236}">
                <a16:creationId xmlns:a16="http://schemas.microsoft.com/office/drawing/2014/main" id="{D2A872C4-72A8-4A4C-A780-7EE0C7C5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19200"/>
            <a:ext cx="2743200" cy="4343400"/>
          </a:xfrm>
          <a:prstGeom prst="rect">
            <a:avLst/>
          </a:prstGeom>
          <a:solidFill>
            <a:srgbClr val="FF9900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09" name="Picture 17">
            <a:hlinkClick r:id="" action="ppaction://media"/>
            <a:extLst>
              <a:ext uri="{FF2B5EF4-FFF2-40B4-BE49-F238E27FC236}">
                <a16:creationId xmlns:a16="http://schemas.microsoft.com/office/drawing/2014/main" id="{72025B15-166F-4A18-A1A1-DE7E59799DB8}"/>
              </a:ext>
            </a:extLst>
          </p:cNvPr>
          <p:cNvPicPr>
            <a:picLocks noRot="1" noChangeAspect="1" noChangeArrowheads="1"/>
          </p:cNvPicPr>
          <p:nvPr>
            <a:wavAudioFile r:embed="rId1" name="门铃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Oval 20">
            <a:extLst>
              <a:ext uri="{FF2B5EF4-FFF2-40B4-BE49-F238E27FC236}">
                <a16:creationId xmlns:a16="http://schemas.microsoft.com/office/drawing/2014/main" id="{7D1CEF59-1ACC-4FBE-9C8F-50E9C67C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152400" cy="1524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CF49C974-AE47-4A4D-830A-6561A42B6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626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B2BE9328-94A1-4539-9795-B118F033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381000" y="3429000"/>
            <a:ext cx="2717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7" name="Picture 25">
            <a:extLst>
              <a:ext uri="{FF2B5EF4-FFF2-40B4-BE49-F238E27FC236}">
                <a16:creationId xmlns:a16="http://schemas.microsoft.com/office/drawing/2014/main" id="{A2DD913F-DAA1-4E4A-8C2C-7DFB807C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275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7" fill="hold"/>
                                        <p:tgtEl>
                                          <p:spTgt spid="82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1" name="Picture 11">
            <a:extLst>
              <a:ext uri="{FF2B5EF4-FFF2-40B4-BE49-F238E27FC236}">
                <a16:creationId xmlns:a16="http://schemas.microsoft.com/office/drawing/2014/main" id="{45F382AF-3D5D-42E6-96D5-93F497063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0"/>
            <a:ext cx="104394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WordArt 2">
            <a:extLst>
              <a:ext uri="{FF2B5EF4-FFF2-40B4-BE49-F238E27FC236}">
                <a16:creationId xmlns:a16="http://schemas.microsoft.com/office/drawing/2014/main" id="{A595EDF1-E0FA-412C-A4A3-24FE7F118A9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3600" y="1219200"/>
            <a:ext cx="6477000" cy="3048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28245"/>
              </a:avLst>
            </a:prstTxWarp>
          </a:bodyPr>
          <a:lstStyle/>
          <a:p>
            <a:r>
              <a:rPr lang="zh-CN" altLang="en-US" sz="3600" b="1" kern="10"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8900000" scaled="1"/>
                </a:gradFill>
                <a:effectLst>
                  <a:prstShdw prst="shdw17" dist="17961" dir="2700000">
                    <a:srgbClr val="A603AB">
                      <a:gamma/>
                      <a:shade val="60000"/>
                      <a:invGamma/>
                    </a:srgbClr>
                  </a:prst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多彩的拉花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D9FE4227-D54A-45AE-8E2D-5FB929C538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7600"/>
            <a:ext cx="2514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2EF18A4B-BDA5-4127-9CE0-25398AAE32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143000"/>
            <a:ext cx="148748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A05BCBDA-1FB9-4B0F-BEA4-D0518ABA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2092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3" name="Picture 5">
            <a:extLst>
              <a:ext uri="{FF2B5EF4-FFF2-40B4-BE49-F238E27FC236}">
                <a16:creationId xmlns:a16="http://schemas.microsoft.com/office/drawing/2014/main" id="{DFA6D9A3-F855-4203-B06E-A099FCFE0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4481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BCF31A2A-2F00-4A3D-AAB0-BBA1ACF15B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27432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5" name="Picture 7">
            <a:extLst>
              <a:ext uri="{FF2B5EF4-FFF2-40B4-BE49-F238E27FC236}">
                <a16:creationId xmlns:a16="http://schemas.microsoft.com/office/drawing/2014/main" id="{F51FB1ED-28B5-4FE9-B1D2-DC4F3743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1905000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256" name="Group 8">
            <a:extLst>
              <a:ext uri="{FF2B5EF4-FFF2-40B4-BE49-F238E27FC236}">
                <a16:creationId xmlns:a16="http://schemas.microsoft.com/office/drawing/2014/main" id="{8FB8CAC7-8E4F-40B2-900F-3EB6ACBB400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686800" cy="2514600"/>
            <a:chOff x="288" y="432"/>
            <a:chExt cx="5472" cy="1584"/>
          </a:xfrm>
        </p:grpSpPr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995F096C-9999-426B-A891-04731E608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4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85C48C71-F4ED-4BA5-A5E1-3C2BC012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432"/>
              <a:ext cx="912" cy="1440"/>
            </a:xfrm>
            <a:prstGeom prst="rect">
              <a:avLst/>
            </a:prstGeom>
            <a:solidFill>
              <a:srgbClr val="FF99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5D996E2C-0A09-4D69-B7A2-84874BBA1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872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60" name="Oval 12">
            <a:extLst>
              <a:ext uri="{FF2B5EF4-FFF2-40B4-BE49-F238E27FC236}">
                <a16:creationId xmlns:a16="http://schemas.microsoft.com/office/drawing/2014/main" id="{6ACF3AAE-AF75-411A-8294-C4AA6754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05000"/>
            <a:ext cx="76200" cy="76200"/>
          </a:xfrm>
          <a:prstGeom prst="ellipse">
            <a:avLst/>
          </a:prstGeom>
          <a:solidFill>
            <a:srgbClr val="02011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930A2B82-852C-42A4-8F87-B1E8D72F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53000"/>
            <a:ext cx="2643188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>
            <a:extLst>
              <a:ext uri="{FF2B5EF4-FFF2-40B4-BE49-F238E27FC236}">
                <a16:creationId xmlns:a16="http://schemas.microsoft.com/office/drawing/2014/main" id="{7801340F-97B8-4F32-A4E8-F209F02C6A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0"/>
            <a:ext cx="2514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D4B77C39-366C-49E7-945B-010AF5A7F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228600"/>
            <a:ext cx="19224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36470058-140A-4762-84B5-C11CF184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9600"/>
            <a:ext cx="2092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>
            <a:extLst>
              <a:ext uri="{FF2B5EF4-FFF2-40B4-BE49-F238E27FC236}">
                <a16:creationId xmlns:a16="http://schemas.microsoft.com/office/drawing/2014/main" id="{CEAE9EA5-1986-4129-A459-D2FACF96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4481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>
            <a:extLst>
              <a:ext uri="{FF2B5EF4-FFF2-40B4-BE49-F238E27FC236}">
                <a16:creationId xmlns:a16="http://schemas.microsoft.com/office/drawing/2014/main" id="{03D646EF-1DBC-40A5-AA85-0FEEBBBF3F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27432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7" name="Picture 11">
            <a:extLst>
              <a:ext uri="{FF2B5EF4-FFF2-40B4-BE49-F238E27FC236}">
                <a16:creationId xmlns:a16="http://schemas.microsoft.com/office/drawing/2014/main" id="{CA8339A9-2BD2-46B5-ABB6-1FBB0E1D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1905000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30" name="Group 14">
            <a:extLst>
              <a:ext uri="{FF2B5EF4-FFF2-40B4-BE49-F238E27FC236}">
                <a16:creationId xmlns:a16="http://schemas.microsoft.com/office/drawing/2014/main" id="{7C826846-E6C3-4279-8F0F-08724F8AE00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686800" cy="2514600"/>
            <a:chOff x="288" y="432"/>
            <a:chExt cx="5472" cy="1584"/>
          </a:xfrm>
        </p:grpSpPr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8A9144E6-0186-46F9-81ED-78F1E91BE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72"/>
              <a:ext cx="4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Rectangle 16">
              <a:extLst>
                <a:ext uri="{FF2B5EF4-FFF2-40B4-BE49-F238E27FC236}">
                  <a16:creationId xmlns:a16="http://schemas.microsoft.com/office/drawing/2014/main" id="{3F345C7D-A928-46A0-B45C-36FB1529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432"/>
              <a:ext cx="912" cy="1440"/>
            </a:xfrm>
            <a:prstGeom prst="rect">
              <a:avLst/>
            </a:prstGeom>
            <a:solidFill>
              <a:srgbClr val="FF99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D6B384A9-0BBB-41C2-8238-3D9115012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872"/>
              <a:ext cx="57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35" name="AutoShape 19">
            <a:hlinkClick r:id="rId8" action="ppaction://hlinkfile" highlightClick="1"/>
            <a:extLst>
              <a:ext uri="{FF2B5EF4-FFF2-40B4-BE49-F238E27FC236}">
                <a16:creationId xmlns:a16="http://schemas.microsoft.com/office/drawing/2014/main" id="{BD1570B8-4D13-4B08-B4A3-AAD26526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248400"/>
            <a:ext cx="609600" cy="609600"/>
          </a:xfrm>
          <a:prstGeom prst="star5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624D733A-25C6-47E5-A638-93880A8D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05000"/>
            <a:ext cx="76200" cy="76200"/>
          </a:xfrm>
          <a:prstGeom prst="ellipse">
            <a:avLst/>
          </a:prstGeom>
          <a:solidFill>
            <a:srgbClr val="02011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38" name="Picture 22">
            <a:extLst>
              <a:ext uri="{FF2B5EF4-FFF2-40B4-BE49-F238E27FC236}">
                <a16:creationId xmlns:a16="http://schemas.microsoft.com/office/drawing/2014/main" id="{125B86B9-A857-444B-BA8C-DA1D3BAE4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91088"/>
            <a:ext cx="2438400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9" name="Picture 23">
            <a:extLst>
              <a:ext uri="{FF2B5EF4-FFF2-40B4-BE49-F238E27FC236}">
                <a16:creationId xmlns:a16="http://schemas.microsoft.com/office/drawing/2014/main" id="{705464F1-464C-477B-B8B4-CBF63C72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533400" y="4495800"/>
            <a:ext cx="163036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Text Box 5">
            <a:extLst>
              <a:ext uri="{FF2B5EF4-FFF2-40B4-BE49-F238E27FC236}">
                <a16:creationId xmlns:a16="http://schemas.microsoft.com/office/drawing/2014/main" id="{E33A6026-2F11-41E4-A1C2-5F155E5CA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66008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011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5A1B89"/>
                </a:solidFill>
              </a:rPr>
              <a:t>        </a:t>
            </a:r>
            <a:r>
              <a:rPr lang="zh-CN" altLang="en-US" sz="4400" b="1">
                <a:solidFill>
                  <a:srgbClr val="5A1B89"/>
                </a:solidFill>
              </a:rPr>
              <a:t>在生活中，你在什么地</a:t>
            </a:r>
          </a:p>
          <a:p>
            <a:pPr algn="l"/>
            <a:r>
              <a:rPr lang="zh-CN" altLang="en-US" sz="4400" b="1">
                <a:solidFill>
                  <a:srgbClr val="5A1B89"/>
                </a:solidFill>
              </a:rPr>
              <a:t>方见过拉花？</a:t>
            </a:r>
          </a:p>
        </p:txBody>
      </p:sp>
      <p:sp>
        <p:nvSpPr>
          <p:cNvPr id="64519" name="WordArt 7">
            <a:extLst>
              <a:ext uri="{FF2B5EF4-FFF2-40B4-BE49-F238E27FC236}">
                <a16:creationId xmlns:a16="http://schemas.microsoft.com/office/drawing/2014/main" id="{6D2A65AF-EFB3-41BD-B70D-00F88989BE2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609600"/>
            <a:ext cx="17526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9255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说一说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C6F9BD62-F9E5-4355-AE30-5611FE8C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27003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13A8FDA2-BF00-455B-B2E5-6B551629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39624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9BEC4395-623B-4F21-BD3C-E91DEED5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3606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5" name="Group 15">
            <a:extLst>
              <a:ext uri="{FF2B5EF4-FFF2-40B4-BE49-F238E27FC236}">
                <a16:creationId xmlns:a16="http://schemas.microsoft.com/office/drawing/2014/main" id="{7804FCD5-A9CD-4281-A7BC-91FBBB01148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8382000" cy="5649913"/>
            <a:chOff x="384" y="624"/>
            <a:chExt cx="5280" cy="3559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46CF5598-06AA-4960-9EED-EA46EABBE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2688" cy="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3B2F048B-160F-4F40-8D1E-93C888E14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592"/>
              <a:ext cx="2448" cy="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32" name="Picture 12">
            <a:extLst>
              <a:ext uri="{FF2B5EF4-FFF2-40B4-BE49-F238E27FC236}">
                <a16:creationId xmlns:a16="http://schemas.microsoft.com/office/drawing/2014/main" id="{3256AC9A-593E-47AB-9D82-AFE29336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51313"/>
            <a:ext cx="3733800" cy="24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>
            <a:extLst>
              <a:ext uri="{FF2B5EF4-FFF2-40B4-BE49-F238E27FC236}">
                <a16:creationId xmlns:a16="http://schemas.microsoft.com/office/drawing/2014/main" id="{6C9DE3CC-4628-4562-AB5F-6AC875C2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>
            <a:extLst>
              <a:ext uri="{FF2B5EF4-FFF2-40B4-BE49-F238E27FC236}">
                <a16:creationId xmlns:a16="http://schemas.microsoft.com/office/drawing/2014/main" id="{4EDDBBD3-77FD-4E32-BABF-B8A8D52D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3657600" cy="29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3" name="Picture 7">
            <a:extLst>
              <a:ext uri="{FF2B5EF4-FFF2-40B4-BE49-F238E27FC236}">
                <a16:creationId xmlns:a16="http://schemas.microsoft.com/office/drawing/2014/main" id="{7FD15C01-11B6-452E-9C45-3A12593B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87800"/>
            <a:ext cx="5105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5" name="Picture 9">
            <a:extLst>
              <a:ext uri="{FF2B5EF4-FFF2-40B4-BE49-F238E27FC236}">
                <a16:creationId xmlns:a16="http://schemas.microsoft.com/office/drawing/2014/main" id="{EE3F24F5-AACE-4293-ABF5-10D910D8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4495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22758F1B-D4A6-4120-B88C-5A8A4E0B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22066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Text Box 3">
            <a:extLst>
              <a:ext uri="{FF2B5EF4-FFF2-40B4-BE49-F238E27FC236}">
                <a16:creationId xmlns:a16="http://schemas.microsoft.com/office/drawing/2014/main" id="{87E28BAD-C087-4476-A834-C8841C3A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7737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9D49F9"/>
                </a:solidFill>
              </a:rPr>
              <a:t>        </a:t>
            </a:r>
            <a:r>
              <a:rPr lang="zh-CN" altLang="en-US" sz="4800" b="1">
                <a:solidFill>
                  <a:srgbClr val="9D49F9"/>
                </a:solidFill>
              </a:rPr>
              <a:t>看了这么多漂亮的拉花，</a:t>
            </a:r>
          </a:p>
          <a:p>
            <a:pPr algn="l"/>
            <a:r>
              <a:rPr lang="zh-CN" altLang="en-US" sz="4800" b="1">
                <a:solidFill>
                  <a:srgbClr val="9D49F9"/>
                </a:solidFill>
              </a:rPr>
              <a:t>你们想知道它们是怎样制作</a:t>
            </a:r>
          </a:p>
          <a:p>
            <a:pPr algn="l"/>
            <a:r>
              <a:rPr lang="zh-CN" altLang="en-US" sz="4800" b="1">
                <a:solidFill>
                  <a:srgbClr val="9D49F9"/>
                </a:solidFill>
              </a:rPr>
              <a:t>的吗</a:t>
            </a:r>
            <a:r>
              <a:rPr lang="en-US" altLang="zh-CN" sz="4800" b="1">
                <a:solidFill>
                  <a:srgbClr val="9D49F9"/>
                </a:solidFill>
              </a:rPr>
              <a:t>?</a:t>
            </a:r>
          </a:p>
          <a:p>
            <a:pPr algn="l"/>
            <a:endParaRPr lang="en-US" altLang="zh-CN" sz="4800" b="1">
              <a:solidFill>
                <a:srgbClr val="9D49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4A954C2D-C665-4A4D-B9C5-82036226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22066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64B9CF3D-15EE-45AC-AC6D-22C96B6B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7598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9D49F9"/>
                </a:solidFill>
              </a:rPr>
              <a:t>    </a:t>
            </a:r>
            <a:r>
              <a:rPr lang="zh-CN" altLang="en-US" sz="4800" b="1">
                <a:solidFill>
                  <a:srgbClr val="9D49F9"/>
                </a:solidFill>
              </a:rPr>
              <a:t>你们知道在制作拉花的时候，</a:t>
            </a:r>
          </a:p>
          <a:p>
            <a:pPr algn="l"/>
            <a:r>
              <a:rPr lang="zh-CN" altLang="en-US" sz="4800" b="1">
                <a:solidFill>
                  <a:srgbClr val="9D49F9"/>
                </a:solidFill>
              </a:rPr>
              <a:t>需要什么材料和工具呢？</a:t>
            </a:r>
          </a:p>
          <a:p>
            <a:pPr algn="l"/>
            <a:endParaRPr lang="en-US" altLang="zh-CN" sz="4800" b="1">
              <a:solidFill>
                <a:srgbClr val="9D49F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9" name="Group 19">
            <a:extLst>
              <a:ext uri="{FF2B5EF4-FFF2-40B4-BE49-F238E27FC236}">
                <a16:creationId xmlns:a16="http://schemas.microsoft.com/office/drawing/2014/main" id="{39D807F1-3E34-426F-B802-13913143DDA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3962400" cy="5867400"/>
            <a:chOff x="1632" y="624"/>
            <a:chExt cx="1920" cy="3648"/>
          </a:xfrm>
        </p:grpSpPr>
        <p:sp>
          <p:nvSpPr>
            <p:cNvPr id="56338" name="Rectangle 18">
              <a:extLst>
                <a:ext uri="{FF2B5EF4-FFF2-40B4-BE49-F238E27FC236}">
                  <a16:creationId xmlns:a16="http://schemas.microsoft.com/office/drawing/2014/main" id="{2F7C8D27-B686-4ACD-BE64-1657CDC7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624"/>
              <a:ext cx="1920" cy="3648"/>
            </a:xfrm>
            <a:prstGeom prst="rect">
              <a:avLst/>
            </a:prstGeom>
            <a:solidFill>
              <a:srgbClr val="0201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6336" name="Picture 16">
              <a:extLst>
                <a:ext uri="{FF2B5EF4-FFF2-40B4-BE49-F238E27FC236}">
                  <a16:creationId xmlns:a16="http://schemas.microsoft.com/office/drawing/2014/main" id="{DB646409-531B-4010-9131-720AA314C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1" t="63063" r="70747" b="7207"/>
            <a:stretch>
              <a:fillRect/>
            </a:stretch>
          </p:blipFill>
          <p:spPr bwMode="auto">
            <a:xfrm>
              <a:off x="1680" y="672"/>
              <a:ext cx="1830" cy="3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43" name="Text Box 23">
            <a:extLst>
              <a:ext uri="{FF2B5EF4-FFF2-40B4-BE49-F238E27FC236}">
                <a16:creationId xmlns:a16="http://schemas.microsoft.com/office/drawing/2014/main" id="{B4CBC89A-7194-449E-B4F2-8694B4A3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41148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011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000">
                <a:solidFill>
                  <a:srgbClr val="000000"/>
                </a:solidFill>
                <a:latin typeface="ˎ̥" charset="0"/>
              </a:rPr>
              <a:t>       </a:t>
            </a:r>
            <a:r>
              <a:rPr lang="zh-CN" altLang="en-US" sz="4400" b="1">
                <a:solidFill>
                  <a:srgbClr val="39178D"/>
                </a:solidFill>
                <a:latin typeface="ˎ̥" charset="0"/>
              </a:rPr>
              <a:t>你能看出这个拉花是怎样剪出来的吗？</a:t>
            </a:r>
            <a:endParaRPr lang="zh-CN" altLang="en-US" sz="4000" b="1">
              <a:solidFill>
                <a:srgbClr val="006600"/>
              </a:solidFill>
              <a:latin typeface="ˎ̥" charset="0"/>
            </a:endParaRPr>
          </a:p>
          <a:p>
            <a:r>
              <a:rPr lang="zh-CN" altLang="en-US" sz="4000"/>
              <a:t> </a:t>
            </a: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4ED40791-AF06-4343-87CC-304E836E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011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3" grpId="0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157</Words>
  <Application>Microsoft Office PowerPoint</Application>
  <PresentationFormat>全屏显示(4:3)</PresentationFormat>
  <Paragraphs>21</Paragraphs>
  <Slides>21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Times New Roman</vt:lpstr>
      <vt:lpstr>Wingdings</vt:lpstr>
      <vt:lpstr>ˎ̥</vt:lpstr>
      <vt:lpstr>Nature</vt:lpstr>
      <vt:lpstr>默认设计模板</vt:lpstr>
      <vt:lpstr>Adobe Photoshop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  <Manager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cp:lastPrinted>1601-01-01T00:00:00Z</cp:lastPrinted>
  <dcterms:created xsi:type="dcterms:W3CDTF">2020-08-05T22:25:53Z</dcterms:created>
  <dcterms:modified xsi:type="dcterms:W3CDTF">2020-08-05T22:25:53Z</dcterms:modified>
  <cp:category/>
  <dc:description/>
  <cp:contentStatus/>
  <cp:keywords/>
  <dc:subject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