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a" ContentType="audio/x-ms-wma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 <Relationship Target="docProps/core.xml" Type="http://schemas.openxmlformats.org/package/2006/relationships/metadata/core-properties" Id="rId3"/>
    <Relationship Target="docProps/thumbnail.jpeg" Type="http://schemas.openxmlformats.org/package/2006/relationships/metadata/thumbnail" Id="rId2"/>
    <Relationship Target="ppt/presentation.xml" Type="http://schemas.openxmlformats.org/officeDocument/2006/relationships/officeDocument" Id="rId1"/>
    <Relationship Target="docProps/app.xml" Type="http://schemas.openxmlformats.org/officeDocument/2006/relationships/extended-properties" Id="rId4"/>
    <Relationship Target="docProps/custom.xml" Type="http://schemas.openxmlformats.org/officeDocument/2006/relationships/custom-properties" Id="rId5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6" r:id="rId3"/>
    <p:sldId id="371" r:id="rId4"/>
    <p:sldId id="346" r:id="rId5"/>
    <p:sldId id="327" r:id="rId6"/>
    <p:sldId id="328" r:id="rId7"/>
    <p:sldId id="350" r:id="rId8"/>
    <p:sldId id="329" r:id="rId9"/>
    <p:sldId id="330" r:id="rId10"/>
    <p:sldId id="335" r:id="rId11"/>
    <p:sldId id="349" r:id="rId12"/>
    <p:sldId id="368" r:id="rId13"/>
    <p:sldId id="307" r:id="rId14"/>
    <p:sldId id="345" r:id="rId15"/>
    <p:sldId id="261" r:id="rId16"/>
    <p:sldId id="263" r:id="rId17"/>
    <p:sldId id="264" r:id="rId18"/>
    <p:sldId id="265" r:id="rId19"/>
    <p:sldId id="266" r:id="rId20"/>
    <p:sldId id="353" r:id="rId21"/>
    <p:sldId id="354" r:id="rId22"/>
    <p:sldId id="356" r:id="rId23"/>
    <p:sldId id="357" r:id="rId24"/>
    <p:sldId id="358" r:id="rId25"/>
    <p:sldId id="359" r:id="rId26"/>
    <p:sldId id="370" r:id="rId27"/>
    <p:sldId id="364" r:id="rId28"/>
    <p:sldId id="362" r:id="rId29"/>
    <p:sldId id="373" r:id="rId30"/>
    <p:sldId id="363" r:id="rId31"/>
    <p:sldId id="374" r:id="rId32"/>
    <p:sldId id="367" r:id="rId33"/>
    <p:sldId id="375" r:id="rId34"/>
    <p:sldId id="344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50021"/>
    <a:srgbClr val="996633"/>
    <a:srgbClr val="009900"/>
    <a:srgbClr val="CC6600"/>
    <a:srgbClr val="FF9900"/>
    <a:srgbClr val="CC00FF"/>
    <a:srgbClr val="FF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5130" autoAdjust="0"/>
    <p:restoredTop sz="94660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    <Relationship Target="slides/slide7.xml" Type="http://schemas.openxmlformats.org/officeDocument/2006/relationships/slide" Id="rId8"/>
    <Relationship Target="slides/slide12.xml" Type="http://schemas.openxmlformats.org/officeDocument/2006/relationships/slide" Id="rId13"/>
    <Relationship Target="slides/slide17.xml" Type="http://schemas.openxmlformats.org/officeDocument/2006/relationships/slide" Id="rId18"/>
    <Relationship Target="slides/slide25.xml" Type="http://schemas.openxmlformats.org/officeDocument/2006/relationships/slide" Id="rId26"/>
    <Relationship Target="theme/theme1.xml" Type="http://schemas.openxmlformats.org/officeDocument/2006/relationships/theme" Id="rId39"/>
    <Relationship Target="slides/slide2.xml" Type="http://schemas.openxmlformats.org/officeDocument/2006/relationships/slide" Id="rId3"/>
    <Relationship Target="slides/slide20.xml" Type="http://schemas.openxmlformats.org/officeDocument/2006/relationships/slide" Id="rId21"/>
    <Relationship Target="slides/slide33.xml" Type="http://schemas.openxmlformats.org/officeDocument/2006/relationships/slide" Id="rId34"/>
    <Relationship Target="slides/slide6.xml" Type="http://schemas.openxmlformats.org/officeDocument/2006/relationships/slide" Id="rId7"/>
    <Relationship Target="slides/slide11.xml" Type="http://schemas.openxmlformats.org/officeDocument/2006/relationships/slide" Id="rId12"/>
    <Relationship Target="slides/slide16.xml" Type="http://schemas.openxmlformats.org/officeDocument/2006/relationships/slide" Id="rId17"/>
    <Relationship Target="slides/slide24.xml" Type="http://schemas.openxmlformats.org/officeDocument/2006/relationships/slide" Id="rId25"/>
    <Relationship Target="slides/slide32.xml" Type="http://schemas.openxmlformats.org/officeDocument/2006/relationships/slide" Id="rId33"/>
    <Relationship Target="viewProps.xml" Type="http://schemas.openxmlformats.org/officeDocument/2006/relationships/viewProps" Id="rId38"/>
    <Relationship Target="slides/slide1.xml" Type="http://schemas.openxmlformats.org/officeDocument/2006/relationships/slide" Id="rId2"/>
    <Relationship Target="slides/slide15.xml" Type="http://schemas.openxmlformats.org/officeDocument/2006/relationships/slide" Id="rId16"/>
    <Relationship Target="slides/slide19.xml" Type="http://schemas.openxmlformats.org/officeDocument/2006/relationships/slide" Id="rId20"/>
    <Relationship Target="slides/slide28.xml" Type="http://schemas.openxmlformats.org/officeDocument/2006/relationships/slide" Id="rId29"/>
    <Relationship Target="slideMasters/slideMaster1.xml" Type="http://schemas.openxmlformats.org/officeDocument/2006/relationships/slideMaster" Id="rId1"/>
    <Relationship Target="slides/slide5.xml" Type="http://schemas.openxmlformats.org/officeDocument/2006/relationships/slide" Id="rId6"/>
    <Relationship Target="slides/slide10.xml" Type="http://schemas.openxmlformats.org/officeDocument/2006/relationships/slide" Id="rId11"/>
    <Relationship Target="slides/slide23.xml" Type="http://schemas.openxmlformats.org/officeDocument/2006/relationships/slide" Id="rId24"/>
    <Relationship Target="slides/slide31.xml" Type="http://schemas.openxmlformats.org/officeDocument/2006/relationships/slide" Id="rId32"/>
    <Relationship Target="presProps.xml" Type="http://schemas.openxmlformats.org/officeDocument/2006/relationships/presProps" Id="rId37"/>
    <Relationship Target="tableStyles.xml" Type="http://schemas.openxmlformats.org/officeDocument/2006/relationships/tableStyles" Id="rId40"/>
    <Relationship Target="slides/slide4.xml" Type="http://schemas.openxmlformats.org/officeDocument/2006/relationships/slide" Id="rId5"/>
    <Relationship Target="slides/slide14.xml" Type="http://schemas.openxmlformats.org/officeDocument/2006/relationships/slide" Id="rId15"/>
    <Relationship Target="slides/slide22.xml" Type="http://schemas.openxmlformats.org/officeDocument/2006/relationships/slide" Id="rId23"/>
    <Relationship Target="slides/slide27.xml" Type="http://schemas.openxmlformats.org/officeDocument/2006/relationships/slide" Id="rId28"/>
    <Relationship Target="notesMasters/notesMaster1.xml" Type="http://schemas.openxmlformats.org/officeDocument/2006/relationships/notesMaster" Id="rId36"/>
    <Relationship Target="slides/slide9.xml" Type="http://schemas.openxmlformats.org/officeDocument/2006/relationships/slide" Id="rId10"/>
    <Relationship Target="slides/slide18.xml" Type="http://schemas.openxmlformats.org/officeDocument/2006/relationships/slide" Id="rId19"/>
    <Relationship Target="slides/slide30.xml" Type="http://schemas.openxmlformats.org/officeDocument/2006/relationships/slide" Id="rId31"/>
    <Relationship Target="slides/slide3.xml" Type="http://schemas.openxmlformats.org/officeDocument/2006/relationships/slide" Id="rId4"/>
    <Relationship Target="slides/slide8.xml" Type="http://schemas.openxmlformats.org/officeDocument/2006/relationships/slide" Id="rId9"/>
    <Relationship Target="slides/slide13.xml" Type="http://schemas.openxmlformats.org/officeDocument/2006/relationships/slide" Id="rId14"/>
    <Relationship Target="slides/slide21.xml" Type="http://schemas.openxmlformats.org/officeDocument/2006/relationships/slide" Id="rId22"/>
    <Relationship Target="slides/slide26.xml" Type="http://schemas.openxmlformats.org/officeDocument/2006/relationships/slide" Id="rId27"/>
    <Relationship Target="slides/slide29.xml" Type="http://schemas.openxmlformats.org/officeDocument/2006/relationships/slide" Id="rId30"/>
    <Relationship Target="slides/slide34.xml" Type="http://schemas.openxmlformats.org/officeDocument/2006/relationships/slide" Id="rId35"/>
</Relationships>

</file>

<file path=ppt/notesMasters/_rels/notesMaster1.xml.rels><?xml version="1.0" encoding="UTF-8" standalone="yes"?>
<Relationships xmlns="http://schemas.openxmlformats.org/package/2006/relationships">
    <Relationship Target="../theme/theme2.xml" Type="http://schemas.openxmlformats.org/officeDocument/2006/relationships/theme" Id="rId1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ABEDA-79B1-40C7-813F-D28F1732E939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0DB52-C7FC-4DC4-A67E-8B8C26F30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2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    <Relationship Target="../slides/slide32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0DB52-C7FC-4DC4-A67E-8B8C26F3040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59635"/>
      </p:ext>
    </p:extLst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0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2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2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3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4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5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6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7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8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9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074A3-7699-425C-A3C4-3B3A8E556C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62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8C508-6DFA-4880-BEB6-83AC89895C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13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207F6-7E57-44ED-9B74-3E3B9086C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090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2A0A6F-E0D5-4A4E-96E4-841C8E767A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4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32FB0-A38F-4805-BE13-2A18D57A0A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1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6F9B6-4268-4B53-8D84-FF970F72B0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04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2FAF6-43A8-4254-AF40-AE6BEFE437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29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42B0E-9D31-4EC6-BE23-6CDB4D0F7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63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75F82-C377-4B14-86D0-25AAA5B3EF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34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AC265-B8A9-45D0-AA86-1D36B6F577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2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2619C-6949-45E9-97E3-F4D1C805A2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92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AA4CB-2F8E-4C3F-9869-64BC08ECF7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675911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Target="../slideLayouts/slideLayout8.xml" Type="http://schemas.openxmlformats.org/officeDocument/2006/relationships/slideLayout" Id="rId8"/>
    <Relationship Target="../theme/theme1.xml" Type="http://schemas.openxmlformats.org/officeDocument/2006/relationships/theme" Id="rId13"/>
    <Relationship Target="../slideLayouts/slideLayout3.xml" Type="http://schemas.openxmlformats.org/officeDocument/2006/relationships/slideLayout" Id="rId3"/>
    <Relationship Target="../slideLayouts/slideLayout7.xml" Type="http://schemas.openxmlformats.org/officeDocument/2006/relationships/slideLayout" Id="rId7"/>
    <Relationship Target="../slideLayouts/slideLayout12.xml" Type="http://schemas.openxmlformats.org/officeDocument/2006/relationships/slideLayout" Id="rId12"/>
    <Relationship Target="../slideLayouts/slideLayout2.xml" Type="http://schemas.openxmlformats.org/officeDocument/2006/relationships/slideLayout" Id="rId2"/>
    <Relationship Target="../slideLayouts/slideLayout1.xml" Type="http://schemas.openxmlformats.org/officeDocument/2006/relationships/slideLayout" Id="rId1"/>
    <Relationship Target="../slideLayouts/slideLayout6.xml" Type="http://schemas.openxmlformats.org/officeDocument/2006/relationships/slideLayout" Id="rId6"/>
    <Relationship Target="../slideLayouts/slideLayout11.xml" Type="http://schemas.openxmlformats.org/officeDocument/2006/relationships/slideLayout" Id="rId11"/>
    <Relationship Target="../slideLayouts/slideLayout5.xml" Type="http://schemas.openxmlformats.org/officeDocument/2006/relationships/slideLayout" Id="rId5"/>
    <Relationship Target="../slideLayouts/slideLayout10.xml" Type="http://schemas.openxmlformats.org/officeDocument/2006/relationships/slideLayout" Id="rId10"/>
    <Relationship Target="../slideLayouts/slideLayout4.xml" Type="http://schemas.openxmlformats.org/officeDocument/2006/relationships/slideLayout" Id="rId4"/>
    <Relationship Target="../slideLayouts/slideLayout9.xml" Type="http://schemas.openxmlformats.org/officeDocument/2006/relationships/slideLayout" Id="rId9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9BA2F0C4-A83F-468B-9897-BE07B93318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Target="../media/image1.jpeg" Type="http://schemas.openxmlformats.org/officeDocument/2006/relationships/image" Id="rId2"/>
    <Relationship Target="../slideLayouts/slideLayout1.xml" Type="http://schemas.openxmlformats.org/officeDocument/2006/relationships/slideLayout" Id="rId1"/>
</Relationships>

</file>

<file path=ppt/slides/_rels/slide10.xml.rels><?xml version="1.0" encoding="UTF-8" standalone="yes"?>
<Relationships xmlns="http://schemas.openxmlformats.org/package/2006/relationships">
    <Relationship TargetMode="External" Target="http://1.ims.365imgs.cn/1/2/26/212684.jpg" Type="http://schemas.openxmlformats.org/officeDocument/2006/relationships/image" Id="rId8"/>
    <Relationship Target="../media/image16.jpeg" Type="http://schemas.openxmlformats.org/officeDocument/2006/relationships/image" Id="rId3"/>
    <Relationship Target="../media/image20.jpeg" Type="http://schemas.openxmlformats.org/officeDocument/2006/relationships/image" Id="rId7"/>
    <Relationship Target="../media/audio1.wav" Type="http://schemas.openxmlformats.org/officeDocument/2006/relationships/audio" Id="rId2"/>
    <Relationship Target="../slideLayouts/slideLayout7.xml" Type="http://schemas.openxmlformats.org/officeDocument/2006/relationships/slideLayout" Id="rId1"/>
    <Relationship Target="../media/image19.jpeg" Type="http://schemas.openxmlformats.org/officeDocument/2006/relationships/image" Id="rId6"/>
    <Relationship Target="../media/image18.jpeg" Type="http://schemas.openxmlformats.org/officeDocument/2006/relationships/image" Id="rId5"/>
    <Relationship Target="../media/image22.jpeg" Type="http://schemas.openxmlformats.org/officeDocument/2006/relationships/image" Id="rId10"/>
    <Relationship Target="../media/image17.jpeg" Type="http://schemas.openxmlformats.org/officeDocument/2006/relationships/image" Id="rId4"/>
    <Relationship Target="../media/image21.jpeg" Type="http://schemas.openxmlformats.org/officeDocument/2006/relationships/image" Id="rId9"/>
</Relationships>

</file>

<file path=ppt/slides/_rels/slide11.xml.rels><?xml version="1.0" encoding="UTF-8" standalone="yes"?>
<Relationships xmlns="http://schemas.openxmlformats.org/package/2006/relationships">
    <Relationship Target="../slideLayouts/slideLayout2.xml" Type="http://schemas.openxmlformats.org/officeDocument/2006/relationships/slideLayout" Id="rId3"/>
    <Relationship Target="../media/media1.wma" Type="http://schemas.openxmlformats.org/officeDocument/2006/relationships/audio" Id="rId2"/>
    <Relationship Target="../media/media1.wma" Type="http://schemas.microsoft.com/office/2007/relationships/media" Id="rId1"/>
    <Relationship Target="../media/image24.png" Type="http://schemas.openxmlformats.org/officeDocument/2006/relationships/image" Id="rId5"/>
    <Relationship Target="../media/image23.jpeg" Type="http://schemas.openxmlformats.org/officeDocument/2006/relationships/image" Id="rId4"/>
</Relationships>

</file>

<file path=ppt/slides/_rels/slide12.xml.rels><?xml version="1.0" encoding="UTF-8" standalone="yes"?>
<Relationships xmlns="http://schemas.openxmlformats.org/package/2006/relationships">
    <Relationship Target="../media/image25.png" Type="http://schemas.openxmlformats.org/officeDocument/2006/relationships/image" Id="rId3"/>
    <Relationship Target="../slideLayouts/slideLayout6.xml" Type="http://schemas.openxmlformats.org/officeDocument/2006/relationships/slideLayout" Id="rId2"/>
    <Relationship TargetMode="External" Target="file:///H:\i%20like%20fruit3\U04_L19_01_like.swf" Type="http://schemas.openxmlformats.org/officeDocument/2006/relationships/video" Id="rId1"/>
</Relationships>

</file>

<file path=ppt/slides/_rels/slide13.xml.rels><?xml version="1.0" encoding="UTF-8" standalone="yes"?>
<Relationships xmlns="http://schemas.openxmlformats.org/package/2006/relationships">
    <Relationship Target="../media/image1.jpeg" Type="http://schemas.openxmlformats.org/officeDocument/2006/relationships/image" Id="rId2"/>
    <Relationship Target="../slideLayouts/slideLayout2.xml" Type="http://schemas.openxmlformats.org/officeDocument/2006/relationships/slideLayout" Id="rId1"/>
</Relationships>

</file>

<file path=ppt/slides/_rels/slide14.xml.rels><?xml version="1.0" encoding="UTF-8" standalone="yes"?>
<Relationships xmlns="http://schemas.openxmlformats.org/package/2006/relationships">
    <Relationship Target="../media/image26.jpeg" Type="http://schemas.openxmlformats.org/officeDocument/2006/relationships/image" Id="rId2"/>
    <Relationship Target="../slideLayouts/slideLayout6.xml" Type="http://schemas.openxmlformats.org/officeDocument/2006/relationships/slideLayout" Id="rId1"/>
</Relationships>

</file>

<file path=ppt/slides/_rels/slide15.xml.rels><?xml version="1.0" encoding="UTF-8" standalone="yes"?>
<Relationships xmlns="http://schemas.openxmlformats.org/package/2006/relationships">
    <Relationship Target="../media/image28.jpeg" Type="http://schemas.openxmlformats.org/officeDocument/2006/relationships/image" Id="rId3"/>
    <Relationship Target="../media/image27.jpeg" Type="http://schemas.openxmlformats.org/officeDocument/2006/relationships/image" Id="rId2"/>
    <Relationship Target="../slideLayouts/slideLayout7.xml" Type="http://schemas.openxmlformats.org/officeDocument/2006/relationships/slideLayout" Id="rId1"/>
</Relationships>

</file>

<file path=ppt/slides/_rels/slide16.xml.rels><?xml version="1.0" encoding="UTF-8" standalone="yes"?>
<Relationships xmlns="http://schemas.openxmlformats.org/package/2006/relationships">
    <Relationship Target="../media/image30.jpeg" Type="http://schemas.openxmlformats.org/officeDocument/2006/relationships/image" Id="rId3"/>
    <Relationship Target="../media/image29.jpeg" Type="http://schemas.openxmlformats.org/officeDocument/2006/relationships/image" Id="rId2"/>
    <Relationship Target="../slideLayouts/slideLayout7.xml" Type="http://schemas.openxmlformats.org/officeDocument/2006/relationships/slideLayout" Id="rId1"/>
</Relationships>

</file>

<file path=ppt/slides/_rels/slide17.xml.rels><?xml version="1.0" encoding="UTF-8" standalone="yes"?>
<Relationships xmlns="http://schemas.openxmlformats.org/package/2006/relationships">
    <Relationship Target="../media/image32.jpeg" Type="http://schemas.openxmlformats.org/officeDocument/2006/relationships/image" Id="rId3"/>
    <Relationship Target="../media/image31.jpeg" Type="http://schemas.openxmlformats.org/officeDocument/2006/relationships/image" Id="rId2"/>
    <Relationship Target="../slideLayouts/slideLayout7.xml" Type="http://schemas.openxmlformats.org/officeDocument/2006/relationships/slideLayout" Id="rId1"/>
    <Relationship Target="../media/image33.jpeg" Type="http://schemas.openxmlformats.org/officeDocument/2006/relationships/image" Id="rId5"/>
    <Relationship TargetMode="External" Target="http://1.ims.365imgs.cn/1/2/26/212684.jpg" Type="http://schemas.openxmlformats.org/officeDocument/2006/relationships/image" Id="rId4"/>
</Relationships>

</file>

<file path=ppt/slides/_rels/slide18.xml.rels><?xml version="1.0" encoding="UTF-8" standalone="yes"?>
<Relationships xmlns="http://schemas.openxmlformats.org/package/2006/relationships">
    <Relationship Target="../media/image35.jpeg" Type="http://schemas.openxmlformats.org/officeDocument/2006/relationships/image" Id="rId3"/>
    <Relationship Target="../media/image34.jpeg" Type="http://schemas.openxmlformats.org/officeDocument/2006/relationships/image" Id="rId2"/>
    <Relationship Target="../slideLayouts/slideLayout7.xml" Type="http://schemas.openxmlformats.org/officeDocument/2006/relationships/slideLayout" Id="rId1"/>
</Relationships>

</file>

<file path=ppt/slides/_rels/slide19.xml.rels><?xml version="1.0" encoding="UTF-8" standalone="yes"?>
<Relationships xmlns="http://schemas.openxmlformats.org/package/2006/relationships">
    <Relationship Target="../media/image37.jpeg" Type="http://schemas.openxmlformats.org/officeDocument/2006/relationships/image" Id="rId3"/>
    <Relationship Target="../media/image36.jpeg" Type="http://schemas.openxmlformats.org/officeDocument/2006/relationships/image" Id="rId2"/>
    <Relationship Target="../slideLayouts/slideLayout7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media/image2.png" Type="http://schemas.openxmlformats.org/officeDocument/2006/relationships/image" Id="rId3"/>
    <Relationship Target="../slideLayouts/slideLayout2.xml" Type="http://schemas.openxmlformats.org/officeDocument/2006/relationships/slideLayout" Id="rId2"/>
    <Relationship TargetMode="External" Target="file:///C:\Users\Administrator\Desktop\i%20like%20fruit1\I%20Like%20Fruit&#21512;&#24182;&#25991;&#20214;.mp4" Type="http://schemas.openxmlformats.org/officeDocument/2006/relationships/video" Id="rId1"/>
</Relationships>

</file>

<file path=ppt/slides/_rels/slide20.xml.rels><?xml version="1.0" encoding="UTF-8" standalone="yes"?>
<Relationships xmlns="http://schemas.openxmlformats.org/package/2006/relationships">
    <Relationship Target="../slideLayouts/slideLayout12.xml" Type="http://schemas.openxmlformats.org/officeDocument/2006/relationships/slideLayout" Id="rId1"/>
</Relationships>

</file>

<file path=ppt/slides/_rels/slide21.xml.rels><?xml version="1.0" encoding="UTF-8" standalone="yes"?>
<Relationships xmlns="http://schemas.openxmlformats.org/package/2006/relationships">
    <Relationship Target="../media/image38.jpeg" Type="http://schemas.openxmlformats.org/officeDocument/2006/relationships/image" Id="rId3"/>
    <Relationship Target="../media/audio2.wav" Type="http://schemas.openxmlformats.org/officeDocument/2006/relationships/audio" Id="rId2"/>
    <Relationship Target="../slideLayouts/slideLayout12.xml" Type="http://schemas.openxmlformats.org/officeDocument/2006/relationships/slideLayout" Id="rId1"/>
    <Relationship Target="../media/image39.jpeg" Type="http://schemas.openxmlformats.org/officeDocument/2006/relationships/image" Id="rId4"/>
</Relationships>

</file>

<file path=ppt/slides/_rels/slide22.xml.rels><?xml version="1.0" encoding="UTF-8" standalone="yes"?>
<Relationships xmlns="http://schemas.openxmlformats.org/package/2006/relationships">
    <Relationship Target="../media/image39.jpeg" Type="http://schemas.openxmlformats.org/officeDocument/2006/relationships/image" Id="rId3"/>
    <Relationship Target="../media/audio2.wav" Type="http://schemas.openxmlformats.org/officeDocument/2006/relationships/audio" Id="rId2"/>
    <Relationship Target="../slideLayouts/slideLayout12.xml" Type="http://schemas.openxmlformats.org/officeDocument/2006/relationships/slideLayout" Id="rId1"/>
</Relationships>

</file>

<file path=ppt/slides/_rels/slide23.xml.rels><?xml version="1.0" encoding="UTF-8" standalone="yes"?>
<Relationships xmlns="http://schemas.openxmlformats.org/package/2006/relationships">
    <Relationship Target="../slideLayouts/slideLayout12.xml" Type="http://schemas.openxmlformats.org/officeDocument/2006/relationships/slideLayout" Id="rId1"/>
</Relationships>

</file>

<file path=ppt/slides/_rels/slide24.xml.rels><?xml version="1.0" encoding="UTF-8" standalone="yes"?>
<Relationships xmlns="http://schemas.openxmlformats.org/package/2006/relationships">
    <Relationship Target="../media/image40.jpeg" Type="http://schemas.openxmlformats.org/officeDocument/2006/relationships/image" Id="rId3"/>
    <Relationship Target="../media/audio2.wav" Type="http://schemas.openxmlformats.org/officeDocument/2006/relationships/audio" Id="rId2"/>
    <Relationship Target="../slideLayouts/slideLayout12.xml" Type="http://schemas.openxmlformats.org/officeDocument/2006/relationships/slideLayout" Id="rId1"/>
    <Relationship Target="../media/image41.jpeg" Type="http://schemas.openxmlformats.org/officeDocument/2006/relationships/image" Id="rId4"/>
</Relationships>

</file>

<file path=ppt/slides/_rels/slide25.xml.rels><?xml version="1.0" encoding="UTF-8" standalone="yes"?>
<Relationships xmlns="http://schemas.openxmlformats.org/package/2006/relationships">
    <Relationship Target="../media/image41.jpeg" Type="http://schemas.openxmlformats.org/officeDocument/2006/relationships/image" Id="rId3"/>
    <Relationship Target="../media/audio2.wav" Type="http://schemas.openxmlformats.org/officeDocument/2006/relationships/audio" Id="rId2"/>
    <Relationship Target="../slideLayouts/slideLayout12.xml" Type="http://schemas.openxmlformats.org/officeDocument/2006/relationships/slideLayout" Id="rId1"/>
</Relationships>

</file>

<file path=ppt/slides/_rels/slide26.xml.rels><?xml version="1.0" encoding="UTF-8" standalone="yes"?>
<Relationships xmlns="http://schemas.openxmlformats.org/package/2006/relationships">
    <Relationship Target="../media/image3.jpeg" Type="http://schemas.openxmlformats.org/officeDocument/2006/relationships/image" Id="rId2"/>
    <Relationship Target="../slideLayouts/slideLayout7.xml" Type="http://schemas.openxmlformats.org/officeDocument/2006/relationships/slideLayout" Id="rId1"/>
</Relationships>

</file>

<file path=ppt/slides/_rels/slide27.xml.rels><?xml version="1.0" encoding="UTF-8" standalone="yes"?>
<Relationships xmlns="http://schemas.openxmlformats.org/package/2006/relationships">
    <Relationship Target="../media/image41.jpeg" Type="http://schemas.openxmlformats.org/officeDocument/2006/relationships/image" Id="rId3"/>
    <Relationship Target="../media/image44.jpeg" Type="http://schemas.openxmlformats.org/officeDocument/2006/relationships/image" Id="rId7"/>
    <Relationship Target="../media/image42.jpeg" Type="http://schemas.openxmlformats.org/officeDocument/2006/relationships/image" Id="rId2"/>
    <Relationship Target="../slideLayouts/slideLayout7.xml" Type="http://schemas.openxmlformats.org/officeDocument/2006/relationships/slideLayout" Id="rId1"/>
    <Relationship Target="../media/image39.jpeg" Type="http://schemas.openxmlformats.org/officeDocument/2006/relationships/image" Id="rId6"/>
    <Relationship Target="../media/image43.jpeg" Type="http://schemas.openxmlformats.org/officeDocument/2006/relationships/image" Id="rId5"/>
    <Relationship Target="../media/image40.jpeg" Type="http://schemas.openxmlformats.org/officeDocument/2006/relationships/image" Id="rId4"/>
</Relationships>

</file>

<file path=ppt/slides/_rels/slide28.xml.rels><?xml version="1.0" encoding="UTF-8" standalone="yes"?>
<Relationships xmlns="http://schemas.openxmlformats.org/package/2006/relationships">
    <Relationship Target="../media/image41.jpeg" Type="http://schemas.openxmlformats.org/officeDocument/2006/relationships/image" Id="rId3"/>
    <Relationship Target="../media/image44.jpeg" Type="http://schemas.openxmlformats.org/officeDocument/2006/relationships/image" Id="rId7"/>
    <Relationship Target="../media/image42.jpeg" Type="http://schemas.openxmlformats.org/officeDocument/2006/relationships/image" Id="rId2"/>
    <Relationship Target="../slideLayouts/slideLayout7.xml" Type="http://schemas.openxmlformats.org/officeDocument/2006/relationships/slideLayout" Id="rId1"/>
    <Relationship Target="../media/image39.jpeg" Type="http://schemas.openxmlformats.org/officeDocument/2006/relationships/image" Id="rId6"/>
    <Relationship Target="../media/image43.jpeg" Type="http://schemas.openxmlformats.org/officeDocument/2006/relationships/image" Id="rId5"/>
    <Relationship Target="../media/image40.jpeg" Type="http://schemas.openxmlformats.org/officeDocument/2006/relationships/image" Id="rId4"/>
</Relationships>

</file>

<file path=ppt/slides/_rels/slide29.xml.rels><?xml version="1.0" encoding="UTF-8" standalone="yes"?>
<Relationships xmlns="http://schemas.openxmlformats.org/package/2006/relationships">
    <Relationship Target="../media/image1.jpeg" Type="http://schemas.openxmlformats.org/officeDocument/2006/relationships/image" Id="rId2"/>
    <Relationship Target="../slideLayouts/slideLayout7.xml" Type="http://schemas.openxmlformats.org/officeDocument/2006/relationships/slideLayout" Id="rId1"/>
</Relationships>

</file>

<file path=ppt/slides/_rels/slide3.xml.rels><?xml version="1.0" encoding="UTF-8" standalone="yes"?>
<Relationships xmlns="http://schemas.openxmlformats.org/package/2006/relationships">
    <Relationship Target="../media/image3.jpeg" Type="http://schemas.openxmlformats.org/officeDocument/2006/relationships/image" Id="rId2"/>
    <Relationship Target="../slideLayouts/slideLayout7.xml" Type="http://schemas.openxmlformats.org/officeDocument/2006/relationships/slideLayout" Id="rId1"/>
</Relationships>

</file>

<file path=ppt/slides/_rels/slide30.xml.rels><?xml version="1.0" encoding="UTF-8" standalone="yes"?>
<Relationships xmlns="http://schemas.openxmlformats.org/package/2006/relationships">
    <Relationship Target="../media/image43.jpeg" Type="http://schemas.openxmlformats.org/officeDocument/2006/relationships/image" Id="rId3"/>
    <Relationship Target="../media/image42.jpeg" Type="http://schemas.openxmlformats.org/officeDocument/2006/relationships/image" Id="rId2"/>
    <Relationship Target="../slideLayouts/slideLayout7.xml" Type="http://schemas.openxmlformats.org/officeDocument/2006/relationships/slideLayout" Id="rId1"/>
    <Relationship Target="../media/image40.jpeg" Type="http://schemas.openxmlformats.org/officeDocument/2006/relationships/image" Id="rId6"/>
    <Relationship Target="../media/image41.jpeg" Type="http://schemas.openxmlformats.org/officeDocument/2006/relationships/image" Id="rId5"/>
    <Relationship Target="../media/image39.jpeg" Type="http://schemas.openxmlformats.org/officeDocument/2006/relationships/image" Id="rId4"/>
</Relationships>

</file>

<file path=ppt/slides/_rels/slide31.xml.rels><?xml version="1.0" encoding="UTF-8" standalone="yes"?>
<Relationships xmlns="http://schemas.openxmlformats.org/package/2006/relationships">
    <Relationship Target="../media/image17.jpeg" Type="http://schemas.openxmlformats.org/officeDocument/2006/relationships/image" Id="rId2"/>
    <Relationship Target="../slideLayouts/slideLayout7.xml" Type="http://schemas.openxmlformats.org/officeDocument/2006/relationships/slideLayout" Id="rId1"/>
</Relationships>

</file>

<file path=ppt/slides/_rels/slide32.xml.rels><?xml version="1.0" encoding="UTF-8" standalone="yes"?>
<Relationships xmlns="http://schemas.openxmlformats.org/package/2006/relationships">
    <Relationship Target="../media/image45.jpeg" Type="http://schemas.openxmlformats.org/officeDocument/2006/relationships/image" Id="rId3"/>
    <Relationship Target="../media/image49.jpeg" Type="http://schemas.openxmlformats.org/officeDocument/2006/relationships/image" Id="rId7"/>
    <Relationship Target="../notesSlides/notesSlide1.xml" Type="http://schemas.openxmlformats.org/officeDocument/2006/relationships/notesSlide" Id="rId2"/>
    <Relationship Target="../slideLayouts/slideLayout7.xml" Type="http://schemas.openxmlformats.org/officeDocument/2006/relationships/slideLayout" Id="rId1"/>
    <Relationship Target="../media/image48.jpeg" Type="http://schemas.openxmlformats.org/officeDocument/2006/relationships/image" Id="rId6"/>
    <Relationship Target="../media/image47.jpeg" Type="http://schemas.openxmlformats.org/officeDocument/2006/relationships/image" Id="rId5"/>
    <Relationship Target="../media/image46.jpeg" Type="http://schemas.openxmlformats.org/officeDocument/2006/relationships/image" Id="rId4"/>
</Relationships>

</file>

<file path=ppt/slides/_rels/slide33.xml.rels><?xml version="1.0" encoding="UTF-8" standalone="yes"?>
<Relationships xmlns="http://schemas.openxmlformats.org/package/2006/relationships">
    <Relationship Target="../media/image1.jpeg" Type="http://schemas.openxmlformats.org/officeDocument/2006/relationships/image" Id="rId2"/>
    <Relationship Target="../slideLayouts/slideLayout7.xml" Type="http://schemas.openxmlformats.org/officeDocument/2006/relationships/slideLayout" Id="rId1"/>
</Relationships>

</file>

<file path=ppt/slides/_rels/slide34.xml.rels><?xml version="1.0" encoding="UTF-8" standalone="yes"?>
<Relationships xmlns="http://schemas.openxmlformats.org/package/2006/relationships">
    <Relationship Target="../media/image51.jpeg" Type="http://schemas.openxmlformats.org/officeDocument/2006/relationships/image" Id="rId3"/>
    <Relationship Target="../media/image55.jpeg" Type="http://schemas.openxmlformats.org/officeDocument/2006/relationships/image" Id="rId7"/>
    <Relationship Target="../media/image50.jpeg" Type="http://schemas.openxmlformats.org/officeDocument/2006/relationships/image" Id="rId2"/>
    <Relationship Target="../slideLayouts/slideLayout7.xml" Type="http://schemas.openxmlformats.org/officeDocument/2006/relationships/slideLayout" Id="rId1"/>
    <Relationship Target="../media/image54.jpeg" Type="http://schemas.openxmlformats.org/officeDocument/2006/relationships/image" Id="rId6"/>
    <Relationship Target="../media/image53.jpeg" Type="http://schemas.openxmlformats.org/officeDocument/2006/relationships/image" Id="rId5"/>
    <Relationship Target="../media/image52.jpeg" Type="http://schemas.openxmlformats.org/officeDocument/2006/relationships/image" Id="rId4"/>
</Relationships>

</file>

<file path=ppt/slides/_rels/slide4.xml.rels><?xml version="1.0" encoding="UTF-8" standalone="yes"?>
<Relationships xmlns="http://schemas.openxmlformats.org/package/2006/relationships">
    <Relationship Target="../media/image4.jpeg" Type="http://schemas.openxmlformats.org/officeDocument/2006/relationships/image" Id="rId3"/>
    <Relationship TargetMode="External" Target="Apple%20Round,Apple%20Red_&#26631;&#28165;.kux" Type="http://schemas.openxmlformats.org/officeDocument/2006/relationships/hyperlink" Id="rId2"/>
    <Relationship Target="../slideLayouts/slideLayout7.xml" Type="http://schemas.openxmlformats.org/officeDocument/2006/relationships/slideLayout" Id="rId1"/>
</Relationships>

</file>

<file path=ppt/slides/_rels/slide5.xml.rels><?xml version="1.0" encoding="UTF-8" standalone="yes"?>
<Relationships xmlns="http://schemas.openxmlformats.org/package/2006/relationships">
    <Relationship Target="../media/image5.jpeg" Type="http://schemas.openxmlformats.org/officeDocument/2006/relationships/image" Id="rId2"/>
    <Relationship Target="../slideLayouts/slideLayout6.xml" Type="http://schemas.openxmlformats.org/officeDocument/2006/relationships/slideLayout" Id="rId1"/>
</Relationships>

</file>

<file path=ppt/slides/_rels/slide6.xml.rels><?xml version="1.0" encoding="UTF-8" standalone="yes"?>
<Relationships xmlns="http://schemas.openxmlformats.org/package/2006/relationships">
    <Relationship Target="../media/image6.jpeg" Type="http://schemas.openxmlformats.org/officeDocument/2006/relationships/image" Id="rId2"/>
    <Relationship Target="../slideLayouts/slideLayout7.xml" Type="http://schemas.openxmlformats.org/officeDocument/2006/relationships/slideLayout" Id="rId1"/>
</Relationships>

</file>

<file path=ppt/slides/_rels/slide7.xml.rels><?xml version="1.0" encoding="UTF-8" standalone="yes"?>
<Relationships xmlns="http://schemas.openxmlformats.org/package/2006/relationships">
    <Relationship Target="../media/image7.jpeg" Type="http://schemas.openxmlformats.org/officeDocument/2006/relationships/image" Id="rId3"/>
    <Relationship TargetMode="External" Target="Lesson19/U04_L19_01_like.swf" Type="http://schemas.openxmlformats.org/officeDocument/2006/relationships/hyperlink" Id="rId2"/>
    <Relationship Target="../slideLayouts/slideLayout7.xml" Type="http://schemas.openxmlformats.org/officeDocument/2006/relationships/slideLayout" Id="rId1"/>
    <Relationship TargetMode="External" Target="http://static.quna.com/meishi/caipuimg/965/52965.jpg" Type="http://schemas.openxmlformats.org/officeDocument/2006/relationships/image" Id="rId6"/>
    <Relationship Target="../media/image9.jpeg" Type="http://schemas.openxmlformats.org/officeDocument/2006/relationships/image" Id="rId5"/>
    <Relationship Target="../media/image8.jpeg" Type="http://schemas.openxmlformats.org/officeDocument/2006/relationships/image" Id="rId4"/>
</Relationships>

</file>

<file path=ppt/slides/_rels/slide8.xml.rels><?xml version="1.0" encoding="UTF-8" standalone="yes"?>
<Relationships xmlns="http://schemas.openxmlformats.org/package/2006/relationships">
    <Relationship Target="../media/image11.jpeg" Type="http://schemas.openxmlformats.org/officeDocument/2006/relationships/image" Id="rId3"/>
    <Relationship Target="../media/image10.jpeg" Type="http://schemas.openxmlformats.org/officeDocument/2006/relationships/image" Id="rId2"/>
    <Relationship Target="../slideLayouts/slideLayout7.xml" Type="http://schemas.openxmlformats.org/officeDocument/2006/relationships/slideLayout" Id="rId1"/>
    <Relationship Target="../media/image13.jpeg" Type="http://schemas.openxmlformats.org/officeDocument/2006/relationships/image" Id="rId5"/>
    <Relationship Target="../media/image12.jpeg" Type="http://schemas.openxmlformats.org/officeDocument/2006/relationships/image" Id="rId4"/>
</Relationships>

</file>

<file path=ppt/slides/_rels/slide9.xml.rels><?xml version="1.0" encoding="UTF-8" standalone="yes"?>
<Relationships xmlns="http://schemas.openxmlformats.org/package/2006/relationships">
    <Relationship Target="../media/image15.jpeg" Type="http://schemas.openxmlformats.org/officeDocument/2006/relationships/image" Id="rId3"/>
    <Relationship Target="../media/image14.jpeg" Type="http://schemas.openxmlformats.org/officeDocument/2006/relationships/image" Id="rId2"/>
    <Relationship Target="../slideLayouts/slideLayout7.xml" Type="http://schemas.openxmlformats.org/officeDocument/2006/relationships/slideLayout" Id="rId1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54927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5400" b="1" i="1" dirty="0" smtClean="0">
                <a:solidFill>
                  <a:srgbClr val="009900"/>
                </a:solidFill>
              </a:rPr>
              <a:t>I Like</a:t>
            </a:r>
            <a:r>
              <a:rPr lang="en-US" altLang="zh-CN" sz="5400" b="1" i="1" dirty="0" smtClean="0">
                <a:solidFill>
                  <a:srgbClr val="00B050"/>
                </a:solidFill>
              </a:rPr>
              <a:t> </a:t>
            </a:r>
            <a:r>
              <a:rPr lang="en-US" altLang="zh-CN" sz="5400" b="1" i="1" dirty="0" smtClean="0">
                <a:solidFill>
                  <a:srgbClr val="FF0000"/>
                </a:solidFill>
              </a:rPr>
              <a:t>Fruit</a:t>
            </a:r>
            <a:r>
              <a:rPr lang="en-US" altLang="zh-CN" sz="5400" b="1" i="1" dirty="0" smtClean="0">
                <a:solidFill>
                  <a:srgbClr val="009900"/>
                </a:solidFill>
              </a:rPr>
              <a:t>!</a:t>
            </a:r>
          </a:p>
        </p:txBody>
      </p:sp>
      <p:pic>
        <p:nvPicPr>
          <p:cNvPr id="2051" name="Picture 4" descr="t014c06b3ada6769f1a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1989138"/>
            <a:ext cx="5616575" cy="3411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4716463" y="5734050"/>
            <a:ext cx="360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0"/>
              <a:t>河北师大附属实验小学   赵云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gg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0713"/>
            <a:ext cx="41402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 descr="18578cce7ed45e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581525"/>
            <a:ext cx="15049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8" name="Picture 4" descr="eg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27500"/>
            <a:ext cx="406717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hammer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330249">
            <a:off x="3751263" y="1952064"/>
            <a:ext cx="15494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 descr="egg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04813"/>
            <a:ext cx="41402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 descr="egg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41402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 descr="egg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430713"/>
            <a:ext cx="41402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6443663" y="765175"/>
            <a:ext cx="1081087" cy="1079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4346" name="Picture 24" descr="http://1.ims.365imgs.cn/1/2/26/212684.jpg"/>
          <p:cNvPicPr>
            <a:picLocks noChangeAspect="1" noChangeArrowheads="1"/>
          </p:cNvPicPr>
          <p:nvPr/>
        </p:nvPicPr>
        <p:blipFill>
          <a:blip r:embed="rId7" r:link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7" t="3842" r="21889" b="7002"/>
          <a:stretch>
            <a:fillRect/>
          </a:stretch>
        </p:blipFill>
        <p:spPr bwMode="auto">
          <a:xfrm>
            <a:off x="6227763" y="260350"/>
            <a:ext cx="15097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5" name="Picture 11" descr="eg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60350"/>
            <a:ext cx="406717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6516688" y="4868863"/>
            <a:ext cx="1008062" cy="1008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4349" name="Picture 13" descr="melon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" t="8809" r="7867" b="7744"/>
          <a:stretch>
            <a:fillRect/>
          </a:stretch>
        </p:blipFill>
        <p:spPr bwMode="auto">
          <a:xfrm>
            <a:off x="6156325" y="4581525"/>
            <a:ext cx="15843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8" name="Picture 14" descr="eg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127500"/>
            <a:ext cx="406717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1403350" y="620713"/>
            <a:ext cx="1223963" cy="1196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4352" name="Picture 16" descr="9885883_142401789000_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" t="4233" r="17714" b="6140"/>
          <a:stretch>
            <a:fillRect/>
          </a:stretch>
        </p:blipFill>
        <p:spPr bwMode="auto">
          <a:xfrm>
            <a:off x="611188" y="476250"/>
            <a:ext cx="201612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21" name="Picture 17" descr="eg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406717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47864" y="3573016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What’s in it?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5400" y="35938"/>
            <a:ext cx="237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Let’s play!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0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1052513"/>
            <a:ext cx="6034087" cy="45259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3995738" y="2636838"/>
            <a:ext cx="1081087" cy="503237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dist="35921" dir="2700000" algn="ctr" rotWithShape="0">
              <a:srgbClr val="C0C0C0">
                <a:alpha val="78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50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3131840" cy="634082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Let’s listen.</a:t>
            </a:r>
          </a:p>
        </p:txBody>
      </p:sp>
      <p:pic>
        <p:nvPicPr>
          <p:cNvPr id="2" name="L9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36296" y="537321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78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43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Let’s read.</a:t>
            </a:r>
            <a:endParaRPr lang="zh-CN" altLang="en-US" dirty="0"/>
          </a:p>
        </p:txBody>
      </p:sp>
      <p:pic>
        <p:nvPicPr>
          <p:cNvPr id="5" name="U04_L19_01_like.swf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19672" y="1484784"/>
            <a:ext cx="6264696" cy="46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7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-11436" y="-99392"/>
            <a:ext cx="3359300" cy="864096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Let’s practice.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4231442"/>
            <a:ext cx="7488832" cy="25099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A: I like ______. What do you like?</a:t>
            </a:r>
          </a:p>
          <a:p>
            <a:pPr eaLnBrk="1" hangingPunct="1">
              <a:buFontTx/>
              <a:buNone/>
            </a:pPr>
            <a:r>
              <a:rPr lang="en-US" altLang="zh-CN" dirty="0" smtClean="0"/>
              <a:t>B: I like ______. What do you like?</a:t>
            </a:r>
          </a:p>
          <a:p>
            <a:pPr eaLnBrk="1" hangingPunct="1">
              <a:buFontTx/>
              <a:buNone/>
            </a:pPr>
            <a:r>
              <a:rPr lang="en-US" altLang="zh-CN" dirty="0" smtClean="0"/>
              <a:t>C: I like ______. What do you like?</a:t>
            </a:r>
          </a:p>
          <a:p>
            <a:pPr eaLnBrk="1" hangingPunct="1">
              <a:buFontTx/>
              <a:buNone/>
            </a:pPr>
            <a:r>
              <a:rPr lang="en-US" altLang="zh-CN" dirty="0" smtClean="0"/>
              <a:t>D: …</a:t>
            </a:r>
          </a:p>
        </p:txBody>
      </p:sp>
      <p:pic>
        <p:nvPicPr>
          <p:cNvPr id="16388" name="Picture 4" descr="t014c06b3ada6769f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53255"/>
            <a:ext cx="5789635" cy="351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2386608" cy="576064"/>
          </a:xfrm>
        </p:spPr>
        <p:txBody>
          <a:bodyPr/>
          <a:lstStyle/>
          <a:p>
            <a:r>
              <a:rPr lang="en-US" altLang="zh-CN" sz="3200" dirty="0" smtClean="0"/>
              <a:t>Let’s play!</a:t>
            </a:r>
            <a:endParaRPr lang="zh-CN" altLang="en-US" sz="3200" dirty="0"/>
          </a:p>
        </p:txBody>
      </p:sp>
      <p:pic>
        <p:nvPicPr>
          <p:cNvPr id="2050" name="Picture 2" descr="C:\Users\Administrator\Desktop\击鼓传花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56084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3628" y="5584884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 do you like? I like </a:t>
            </a:r>
            <a:r>
              <a:rPr lang="en-US" altLang="zh-CN" u="sng" dirty="0" smtClean="0"/>
              <a:t>______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4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 bwMode="auto">
          <a:xfrm>
            <a:off x="5148263" y="1917700"/>
            <a:ext cx="2266950" cy="1008063"/>
            <a:chOff x="0" y="0"/>
            <a:chExt cx="1428" cy="635"/>
          </a:xfrm>
        </p:grpSpPr>
        <p:grpSp>
          <p:nvGrpSpPr>
            <p:cNvPr id="18452" name="Group 3"/>
            <p:cNvGrpSpPr>
              <a:grpSpLocks noChangeAspect="1"/>
            </p:cNvGrpSpPr>
            <p:nvPr/>
          </p:nvGrpSpPr>
          <p:grpSpPr bwMode="auto">
            <a:xfrm>
              <a:off x="0" y="0"/>
              <a:ext cx="612" cy="594"/>
              <a:chOff x="0" y="0"/>
              <a:chExt cx="612" cy="594"/>
            </a:xfrm>
          </p:grpSpPr>
          <p:pic>
            <p:nvPicPr>
              <p:cNvPr id="18456" name="Picture 4" descr="a banana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280"/>
              <a:stretch>
                <a:fillRect/>
              </a:stretch>
            </p:blipFill>
            <p:spPr bwMode="auto">
              <a:xfrm>
                <a:off x="0" y="0"/>
                <a:ext cx="450" cy="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57" name="Picture 5" descr="a banana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280"/>
              <a:stretch>
                <a:fillRect/>
              </a:stretch>
            </p:blipFill>
            <p:spPr bwMode="auto">
              <a:xfrm>
                <a:off x="162" y="46"/>
                <a:ext cx="450" cy="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453" name="Group 6"/>
            <p:cNvGrpSpPr>
              <a:grpSpLocks noChangeAspect="1"/>
            </p:cNvGrpSpPr>
            <p:nvPr/>
          </p:nvGrpSpPr>
          <p:grpSpPr bwMode="auto">
            <a:xfrm>
              <a:off x="816" y="41"/>
              <a:ext cx="612" cy="594"/>
              <a:chOff x="0" y="0"/>
              <a:chExt cx="612" cy="594"/>
            </a:xfrm>
          </p:grpSpPr>
          <p:pic>
            <p:nvPicPr>
              <p:cNvPr id="18454" name="Picture 7" descr="a banana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280"/>
              <a:stretch>
                <a:fillRect/>
              </a:stretch>
            </p:blipFill>
            <p:spPr bwMode="auto">
              <a:xfrm>
                <a:off x="0" y="0"/>
                <a:ext cx="450" cy="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55" name="Picture 8" descr="a banana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280"/>
              <a:stretch>
                <a:fillRect/>
              </a:stretch>
            </p:blipFill>
            <p:spPr bwMode="auto">
              <a:xfrm>
                <a:off x="162" y="46"/>
                <a:ext cx="450" cy="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8435" name="Group 9"/>
          <p:cNvGrpSpPr>
            <a:grpSpLocks noChangeAspect="1"/>
          </p:cNvGrpSpPr>
          <p:nvPr/>
        </p:nvGrpSpPr>
        <p:grpSpPr bwMode="auto">
          <a:xfrm>
            <a:off x="1146175" y="1917700"/>
            <a:ext cx="3605213" cy="2016125"/>
            <a:chOff x="0" y="0"/>
            <a:chExt cx="2271" cy="1270"/>
          </a:xfrm>
        </p:grpSpPr>
        <p:grpSp>
          <p:nvGrpSpPr>
            <p:cNvPr id="18442" name="Group 10"/>
            <p:cNvGrpSpPr>
              <a:grpSpLocks noChangeAspect="1"/>
            </p:cNvGrpSpPr>
            <p:nvPr/>
          </p:nvGrpSpPr>
          <p:grpSpPr bwMode="auto">
            <a:xfrm>
              <a:off x="0" y="0"/>
              <a:ext cx="612" cy="594"/>
              <a:chOff x="0" y="0"/>
              <a:chExt cx="612" cy="594"/>
            </a:xfrm>
          </p:grpSpPr>
          <p:pic>
            <p:nvPicPr>
              <p:cNvPr id="18450" name="Picture 11" descr="a banana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280"/>
              <a:stretch>
                <a:fillRect/>
              </a:stretch>
            </p:blipFill>
            <p:spPr bwMode="auto">
              <a:xfrm>
                <a:off x="0" y="0"/>
                <a:ext cx="450" cy="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51" name="Picture 12" descr="a banana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280"/>
              <a:stretch>
                <a:fillRect/>
              </a:stretch>
            </p:blipFill>
            <p:spPr bwMode="auto">
              <a:xfrm>
                <a:off x="162" y="46"/>
                <a:ext cx="450" cy="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443" name="Group 13"/>
            <p:cNvGrpSpPr>
              <a:grpSpLocks noChangeAspect="1"/>
            </p:cNvGrpSpPr>
            <p:nvPr/>
          </p:nvGrpSpPr>
          <p:grpSpPr bwMode="auto">
            <a:xfrm>
              <a:off x="843" y="0"/>
              <a:ext cx="612" cy="594"/>
              <a:chOff x="0" y="0"/>
              <a:chExt cx="612" cy="594"/>
            </a:xfrm>
          </p:grpSpPr>
          <p:pic>
            <p:nvPicPr>
              <p:cNvPr id="18448" name="Picture 14" descr="a banana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280"/>
              <a:stretch>
                <a:fillRect/>
              </a:stretch>
            </p:blipFill>
            <p:spPr bwMode="auto">
              <a:xfrm>
                <a:off x="0" y="0"/>
                <a:ext cx="450" cy="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49" name="Picture 15" descr="a banana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280"/>
              <a:stretch>
                <a:fillRect/>
              </a:stretch>
            </p:blipFill>
            <p:spPr bwMode="auto">
              <a:xfrm>
                <a:off x="162" y="46"/>
                <a:ext cx="450" cy="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444" name="Group 16"/>
            <p:cNvGrpSpPr>
              <a:grpSpLocks noChangeAspect="1"/>
            </p:cNvGrpSpPr>
            <p:nvPr/>
          </p:nvGrpSpPr>
          <p:grpSpPr bwMode="auto">
            <a:xfrm>
              <a:off x="1659" y="0"/>
              <a:ext cx="612" cy="594"/>
              <a:chOff x="0" y="0"/>
              <a:chExt cx="612" cy="594"/>
            </a:xfrm>
          </p:grpSpPr>
          <p:pic>
            <p:nvPicPr>
              <p:cNvPr id="18446" name="Picture 17" descr="a banana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280"/>
              <a:stretch>
                <a:fillRect/>
              </a:stretch>
            </p:blipFill>
            <p:spPr bwMode="auto">
              <a:xfrm>
                <a:off x="0" y="0"/>
                <a:ext cx="450" cy="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47" name="Picture 18" descr="a banana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280"/>
              <a:stretch>
                <a:fillRect/>
              </a:stretch>
            </p:blipFill>
            <p:spPr bwMode="auto">
              <a:xfrm>
                <a:off x="162" y="46"/>
                <a:ext cx="450" cy="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445" name="Picture 19" descr="a banana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280"/>
            <a:stretch>
              <a:fillRect/>
            </a:stretch>
          </p:blipFill>
          <p:spPr bwMode="auto">
            <a:xfrm>
              <a:off x="26" y="722"/>
              <a:ext cx="448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3276600" y="4581525"/>
            <a:ext cx="2157413" cy="854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000" u="sng">
                <a:solidFill>
                  <a:srgbClr val="FF0000"/>
                </a:solidFill>
              </a:rPr>
              <a:t>e</a:t>
            </a:r>
            <a:r>
              <a:rPr lang="en-US" altLang="zh-CN" sz="5000" u="sng">
                <a:solidFill>
                  <a:srgbClr val="9933FF"/>
                </a:solidFill>
              </a:rPr>
              <a:t>l</a:t>
            </a:r>
            <a:r>
              <a:rPr lang="en-US" altLang="zh-CN" sz="5000">
                <a:solidFill>
                  <a:srgbClr val="FF0000"/>
                </a:solidFill>
              </a:rPr>
              <a:t>e</a:t>
            </a:r>
            <a:r>
              <a:rPr lang="en-US" altLang="zh-CN" sz="5000">
                <a:solidFill>
                  <a:srgbClr val="9933FF"/>
                </a:solidFill>
              </a:rPr>
              <a:t>ven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987675" y="5516563"/>
            <a:ext cx="2755900" cy="854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000">
                <a:solidFill>
                  <a:srgbClr val="0000FF"/>
                </a:solidFill>
              </a:rPr>
              <a:t>banana</a:t>
            </a:r>
            <a:r>
              <a:rPr lang="en-US" altLang="zh-CN" sz="5000">
                <a:solidFill>
                  <a:srgbClr val="FF0000"/>
                </a:solidFill>
              </a:rPr>
              <a:t>s</a:t>
            </a:r>
          </a:p>
        </p:txBody>
      </p:sp>
      <p:pic>
        <p:nvPicPr>
          <p:cNvPr id="35862" name="Picture 22" descr="eleve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2" t="6938" r="22272" b="8163"/>
          <a:stretch>
            <a:fillRect/>
          </a:stretch>
        </p:blipFill>
        <p:spPr bwMode="auto">
          <a:xfrm>
            <a:off x="4140200" y="549275"/>
            <a:ext cx="1033463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3348038" y="2997200"/>
            <a:ext cx="1981200" cy="854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000" u="sng">
                <a:solidFill>
                  <a:srgbClr val="9933FF"/>
                </a:solidFill>
              </a:rPr>
              <a:t>s</a:t>
            </a:r>
            <a:r>
              <a:rPr lang="en-US" altLang="zh-CN" sz="5000">
                <a:solidFill>
                  <a:srgbClr val="FF0000"/>
                </a:solidFill>
              </a:rPr>
              <a:t>e</a:t>
            </a:r>
            <a:r>
              <a:rPr lang="en-US" altLang="zh-CN" sz="5000">
                <a:solidFill>
                  <a:srgbClr val="9933FF"/>
                </a:solidFill>
              </a:rPr>
              <a:t>ven</a:t>
            </a:r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3635896" y="3851275"/>
            <a:ext cx="0" cy="1006475"/>
          </a:xfrm>
          <a:prstGeom prst="line">
            <a:avLst/>
          </a:prstGeom>
          <a:noFill/>
          <a:ln w="635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Text Box 25"/>
          <p:cNvSpPr txBox="1">
            <a:spLocks noChangeArrowheads="1"/>
          </p:cNvSpPr>
          <p:nvPr/>
        </p:nvSpPr>
        <p:spPr bwMode="auto">
          <a:xfrm>
            <a:off x="6011069" y="505619"/>
            <a:ext cx="2808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/>
              <a:t>How many?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198" y="24545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Let’s learn.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0" grpId="0" autoUpdateAnimBg="0"/>
      <p:bldP spid="35861" grpId="0" autoUpdateAnimBg="0"/>
      <p:bldP spid="35863" grpId="0" autoUpdateAnimBg="0"/>
      <p:bldP spid="358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203575" y="4652963"/>
            <a:ext cx="2122488" cy="854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000">
                <a:solidFill>
                  <a:srgbClr val="9933FF"/>
                </a:solidFill>
              </a:rPr>
              <a:t>tw</a:t>
            </a:r>
            <a:r>
              <a:rPr lang="en-US" altLang="zh-CN" sz="5000" u="sng">
                <a:solidFill>
                  <a:srgbClr val="FF0000"/>
                </a:solidFill>
              </a:rPr>
              <a:t>e</a:t>
            </a:r>
            <a:r>
              <a:rPr lang="en-US" altLang="zh-CN" sz="5000" u="sng">
                <a:solidFill>
                  <a:srgbClr val="9933FF"/>
                </a:solidFill>
              </a:rPr>
              <a:t>lve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843213" y="5373688"/>
            <a:ext cx="2651125" cy="854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000">
                <a:solidFill>
                  <a:srgbClr val="0000FF"/>
                </a:solidFill>
              </a:rPr>
              <a:t>orange</a:t>
            </a:r>
            <a:r>
              <a:rPr lang="en-US" altLang="zh-CN" sz="5000">
                <a:solidFill>
                  <a:srgbClr val="FF0000"/>
                </a:solidFill>
              </a:rPr>
              <a:t>s</a:t>
            </a:r>
          </a:p>
        </p:txBody>
      </p:sp>
      <p:pic>
        <p:nvPicPr>
          <p:cNvPr id="40964" name="Picture 4" descr="twelv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7" t="10612" r="12088" b="9796"/>
          <a:stretch>
            <a:fillRect/>
          </a:stretch>
        </p:blipFill>
        <p:spPr bwMode="auto">
          <a:xfrm>
            <a:off x="3851275" y="476250"/>
            <a:ext cx="159067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124075" y="1700213"/>
            <a:ext cx="4897438" cy="1801812"/>
            <a:chOff x="0" y="0"/>
            <a:chExt cx="3085" cy="1135"/>
          </a:xfrm>
        </p:grpSpPr>
        <p:grpSp>
          <p:nvGrpSpPr>
            <p:cNvPr id="19467" name="Group 6"/>
            <p:cNvGrpSpPr>
              <a:grpSpLocks noChangeAspect="1"/>
            </p:cNvGrpSpPr>
            <p:nvPr/>
          </p:nvGrpSpPr>
          <p:grpSpPr bwMode="auto">
            <a:xfrm>
              <a:off x="0" y="0"/>
              <a:ext cx="817" cy="499"/>
              <a:chOff x="0" y="0"/>
              <a:chExt cx="817" cy="499"/>
            </a:xfrm>
          </p:grpSpPr>
          <p:pic>
            <p:nvPicPr>
              <p:cNvPr id="19480" name="Picture 7" descr="orang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79" t="10612" r="20879" b="9796"/>
              <a:stretch>
                <a:fillRect/>
              </a:stretch>
            </p:blipFill>
            <p:spPr bwMode="auto">
              <a:xfrm>
                <a:off x="0" y="0"/>
                <a:ext cx="499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81" name="Picture 8" descr="orang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79" t="10612" r="20879" b="9796"/>
              <a:stretch>
                <a:fillRect/>
              </a:stretch>
            </p:blipFill>
            <p:spPr bwMode="auto">
              <a:xfrm>
                <a:off x="318" y="0"/>
                <a:ext cx="499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9468" name="Group 9"/>
            <p:cNvGrpSpPr>
              <a:grpSpLocks noChangeAspect="1"/>
            </p:cNvGrpSpPr>
            <p:nvPr/>
          </p:nvGrpSpPr>
          <p:grpSpPr bwMode="auto">
            <a:xfrm>
              <a:off x="1179" y="0"/>
              <a:ext cx="817" cy="499"/>
              <a:chOff x="0" y="0"/>
              <a:chExt cx="817" cy="499"/>
            </a:xfrm>
          </p:grpSpPr>
          <p:pic>
            <p:nvPicPr>
              <p:cNvPr id="19478" name="Picture 10" descr="orang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79" t="10612" r="20879" b="9796"/>
              <a:stretch>
                <a:fillRect/>
              </a:stretch>
            </p:blipFill>
            <p:spPr bwMode="auto">
              <a:xfrm>
                <a:off x="0" y="0"/>
                <a:ext cx="499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9" name="Picture 11" descr="orang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79" t="10612" r="20879" b="9796"/>
              <a:stretch>
                <a:fillRect/>
              </a:stretch>
            </p:blipFill>
            <p:spPr bwMode="auto">
              <a:xfrm>
                <a:off x="318" y="0"/>
                <a:ext cx="499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9469" name="Group 12"/>
            <p:cNvGrpSpPr>
              <a:grpSpLocks noChangeAspect="1"/>
            </p:cNvGrpSpPr>
            <p:nvPr/>
          </p:nvGrpSpPr>
          <p:grpSpPr bwMode="auto">
            <a:xfrm>
              <a:off x="2268" y="0"/>
              <a:ext cx="817" cy="499"/>
              <a:chOff x="0" y="0"/>
              <a:chExt cx="817" cy="499"/>
            </a:xfrm>
          </p:grpSpPr>
          <p:pic>
            <p:nvPicPr>
              <p:cNvPr id="19476" name="Picture 13" descr="orang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79" t="10612" r="20879" b="9796"/>
              <a:stretch>
                <a:fillRect/>
              </a:stretch>
            </p:blipFill>
            <p:spPr bwMode="auto">
              <a:xfrm>
                <a:off x="0" y="0"/>
                <a:ext cx="499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7" name="Picture 14" descr="orang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79" t="10612" r="20879" b="9796"/>
              <a:stretch>
                <a:fillRect/>
              </a:stretch>
            </p:blipFill>
            <p:spPr bwMode="auto">
              <a:xfrm>
                <a:off x="318" y="0"/>
                <a:ext cx="499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9470" name="Group 15"/>
            <p:cNvGrpSpPr>
              <a:grpSpLocks noChangeAspect="1"/>
            </p:cNvGrpSpPr>
            <p:nvPr/>
          </p:nvGrpSpPr>
          <p:grpSpPr bwMode="auto">
            <a:xfrm>
              <a:off x="2268" y="590"/>
              <a:ext cx="817" cy="499"/>
              <a:chOff x="0" y="0"/>
              <a:chExt cx="817" cy="499"/>
            </a:xfrm>
          </p:grpSpPr>
          <p:pic>
            <p:nvPicPr>
              <p:cNvPr id="19474" name="Picture 16" descr="orang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79" t="10612" r="20879" b="9796"/>
              <a:stretch>
                <a:fillRect/>
              </a:stretch>
            </p:blipFill>
            <p:spPr bwMode="auto">
              <a:xfrm>
                <a:off x="0" y="0"/>
                <a:ext cx="499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5" name="Picture 17" descr="orang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79" t="10612" r="20879" b="9796"/>
              <a:stretch>
                <a:fillRect/>
              </a:stretch>
            </p:blipFill>
            <p:spPr bwMode="auto">
              <a:xfrm>
                <a:off x="318" y="0"/>
                <a:ext cx="499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9471" name="Group 18"/>
            <p:cNvGrpSpPr>
              <a:grpSpLocks noChangeAspect="1"/>
            </p:cNvGrpSpPr>
            <p:nvPr/>
          </p:nvGrpSpPr>
          <p:grpSpPr bwMode="auto">
            <a:xfrm>
              <a:off x="45" y="636"/>
              <a:ext cx="817" cy="499"/>
              <a:chOff x="0" y="0"/>
              <a:chExt cx="817" cy="499"/>
            </a:xfrm>
          </p:grpSpPr>
          <p:pic>
            <p:nvPicPr>
              <p:cNvPr id="19472" name="Picture 19" descr="orang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79" t="10612" r="20879" b="9796"/>
              <a:stretch>
                <a:fillRect/>
              </a:stretch>
            </p:blipFill>
            <p:spPr bwMode="auto">
              <a:xfrm>
                <a:off x="0" y="0"/>
                <a:ext cx="499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3" name="Picture 20" descr="orange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79" t="10612" r="20879" b="9796"/>
              <a:stretch>
                <a:fillRect/>
              </a:stretch>
            </p:blipFill>
            <p:spPr bwMode="auto">
              <a:xfrm>
                <a:off x="318" y="0"/>
                <a:ext cx="499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9462" name="Group 21"/>
          <p:cNvGrpSpPr>
            <a:grpSpLocks noChangeAspect="1"/>
          </p:cNvGrpSpPr>
          <p:nvPr/>
        </p:nvGrpSpPr>
        <p:grpSpPr bwMode="auto">
          <a:xfrm>
            <a:off x="3995738" y="2636838"/>
            <a:ext cx="1296987" cy="792162"/>
            <a:chOff x="0" y="0"/>
            <a:chExt cx="817" cy="499"/>
          </a:xfrm>
        </p:grpSpPr>
        <p:pic>
          <p:nvPicPr>
            <p:cNvPr id="19465" name="Picture 22" descr="orang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9" t="10612" r="20879" b="9796"/>
            <a:stretch>
              <a:fillRect/>
            </a:stretch>
          </p:blipFill>
          <p:spPr bwMode="auto">
            <a:xfrm>
              <a:off x="0" y="0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6" name="Picture 23" descr="orang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9" t="10612" r="20879" b="9796"/>
            <a:stretch>
              <a:fillRect/>
            </a:stretch>
          </p:blipFill>
          <p:spPr bwMode="auto">
            <a:xfrm>
              <a:off x="318" y="0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3276600" y="3213100"/>
            <a:ext cx="1276350" cy="854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000">
                <a:solidFill>
                  <a:srgbClr val="9933FF"/>
                </a:solidFill>
              </a:rPr>
              <a:t>tw</a:t>
            </a:r>
            <a:r>
              <a:rPr lang="en-US" altLang="zh-CN" sz="5000" u="sng">
                <a:solidFill>
                  <a:srgbClr val="FF0000"/>
                </a:solidFill>
              </a:rPr>
              <a:t>o</a:t>
            </a:r>
            <a:endParaRPr lang="en-US" altLang="zh-CN" sz="5000" u="sng">
              <a:solidFill>
                <a:srgbClr val="9933FF"/>
              </a:solidFill>
            </a:endParaRPr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4284663" y="4005263"/>
            <a:ext cx="0" cy="792162"/>
          </a:xfrm>
          <a:prstGeom prst="line">
            <a:avLst/>
          </a:prstGeom>
          <a:noFill/>
          <a:ln w="635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5348" y="0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Let’s learn.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autoUpdateAnimBg="0"/>
      <p:bldP spid="40984" grpId="0" autoUpdateAnimBg="0"/>
      <p:bldP spid="409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132138" y="4221163"/>
            <a:ext cx="2509837" cy="854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000">
                <a:solidFill>
                  <a:srgbClr val="9933FF"/>
                </a:solidFill>
              </a:rPr>
              <a:t>th</a:t>
            </a:r>
            <a:r>
              <a:rPr lang="en-US" altLang="zh-CN" sz="5000">
                <a:solidFill>
                  <a:srgbClr val="FF0000"/>
                </a:solidFill>
              </a:rPr>
              <a:t>ir</a:t>
            </a:r>
            <a:r>
              <a:rPr lang="en-US" altLang="zh-CN" sz="5000" u="sng">
                <a:solidFill>
                  <a:srgbClr val="9933FF"/>
                </a:solidFill>
              </a:rPr>
              <a:t>teen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348038" y="5084763"/>
            <a:ext cx="1876425" cy="854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000">
                <a:solidFill>
                  <a:srgbClr val="0000FF"/>
                </a:solidFill>
              </a:rPr>
              <a:t>pear</a:t>
            </a:r>
            <a:r>
              <a:rPr lang="en-US" altLang="zh-CN" sz="5000">
                <a:solidFill>
                  <a:srgbClr val="FF0000"/>
                </a:solidFill>
              </a:rPr>
              <a:t>s</a:t>
            </a:r>
          </a:p>
        </p:txBody>
      </p:sp>
      <p:pic>
        <p:nvPicPr>
          <p:cNvPr id="41988" name="Picture 4" descr="thirtee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7" t="7143" r="12088" b="7959"/>
          <a:stretch>
            <a:fillRect/>
          </a:stretch>
        </p:blipFill>
        <p:spPr bwMode="auto">
          <a:xfrm>
            <a:off x="3708400" y="404813"/>
            <a:ext cx="158432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5" name="Group 5"/>
          <p:cNvGrpSpPr>
            <a:grpSpLocks noChangeAspect="1"/>
          </p:cNvGrpSpPr>
          <p:nvPr/>
        </p:nvGrpSpPr>
        <p:grpSpPr bwMode="auto">
          <a:xfrm>
            <a:off x="1908175" y="1844675"/>
            <a:ext cx="5507038" cy="2014538"/>
            <a:chOff x="0" y="0"/>
            <a:chExt cx="3469" cy="1269"/>
          </a:xfrm>
        </p:grpSpPr>
        <p:grpSp>
          <p:nvGrpSpPr>
            <p:cNvPr id="20487" name="Group 6"/>
            <p:cNvGrpSpPr>
              <a:grpSpLocks noChangeAspect="1"/>
            </p:cNvGrpSpPr>
            <p:nvPr/>
          </p:nvGrpSpPr>
          <p:grpSpPr bwMode="auto">
            <a:xfrm>
              <a:off x="0" y="0"/>
              <a:ext cx="702" cy="544"/>
              <a:chOff x="0" y="0"/>
              <a:chExt cx="702" cy="544"/>
            </a:xfrm>
          </p:grpSpPr>
          <p:pic>
            <p:nvPicPr>
              <p:cNvPr id="20503" name="Picture 7" descr="http://1.ims.365imgs.cn/1/2/26/212684.jpg"/>
              <p:cNvPicPr>
                <a:picLocks noChangeAspect="1" noChangeArrowheads="1"/>
              </p:cNvPicPr>
              <p:nvPr/>
            </p:nvPicPr>
            <p:blipFill>
              <a:blip r:embed="rId3" r:link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1" t="2312" r="24001" b="9866"/>
              <a:stretch>
                <a:fillRect/>
              </a:stretch>
            </p:blipFill>
            <p:spPr bwMode="auto">
              <a:xfrm>
                <a:off x="0" y="0"/>
                <a:ext cx="430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4" name="Picture 8" descr="http://1.ims.365imgs.cn/1/2/26/212684.jpg"/>
              <p:cNvPicPr>
                <a:picLocks noChangeAspect="1" noChangeArrowheads="1"/>
              </p:cNvPicPr>
              <p:nvPr/>
            </p:nvPicPr>
            <p:blipFill>
              <a:blip r:embed="rId3" r:link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1" t="2312" r="24001" b="9866"/>
              <a:stretch>
                <a:fillRect/>
              </a:stretch>
            </p:blipFill>
            <p:spPr bwMode="auto">
              <a:xfrm>
                <a:off x="272" y="0"/>
                <a:ext cx="430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488" name="Group 9"/>
            <p:cNvGrpSpPr>
              <a:grpSpLocks noChangeAspect="1"/>
            </p:cNvGrpSpPr>
            <p:nvPr/>
          </p:nvGrpSpPr>
          <p:grpSpPr bwMode="auto">
            <a:xfrm>
              <a:off x="952" y="45"/>
              <a:ext cx="702" cy="544"/>
              <a:chOff x="0" y="0"/>
              <a:chExt cx="702" cy="544"/>
            </a:xfrm>
          </p:grpSpPr>
          <p:pic>
            <p:nvPicPr>
              <p:cNvPr id="20501" name="Picture 10" descr="http://1.ims.365imgs.cn/1/2/26/212684.jpg"/>
              <p:cNvPicPr>
                <a:picLocks noChangeAspect="1" noChangeArrowheads="1"/>
              </p:cNvPicPr>
              <p:nvPr/>
            </p:nvPicPr>
            <p:blipFill>
              <a:blip r:embed="rId3" r:link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1" t="2312" r="24001" b="9866"/>
              <a:stretch>
                <a:fillRect/>
              </a:stretch>
            </p:blipFill>
            <p:spPr bwMode="auto">
              <a:xfrm>
                <a:off x="0" y="0"/>
                <a:ext cx="430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2" name="Picture 11" descr="http://1.ims.365imgs.cn/1/2/26/212684.jpg"/>
              <p:cNvPicPr>
                <a:picLocks noChangeAspect="1" noChangeArrowheads="1"/>
              </p:cNvPicPr>
              <p:nvPr/>
            </p:nvPicPr>
            <p:blipFill>
              <a:blip r:embed="rId3" r:link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1" t="2312" r="24001" b="9866"/>
              <a:stretch>
                <a:fillRect/>
              </a:stretch>
            </p:blipFill>
            <p:spPr bwMode="auto">
              <a:xfrm>
                <a:off x="272" y="0"/>
                <a:ext cx="430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489" name="Group 12"/>
            <p:cNvGrpSpPr>
              <a:grpSpLocks noChangeAspect="1"/>
            </p:cNvGrpSpPr>
            <p:nvPr/>
          </p:nvGrpSpPr>
          <p:grpSpPr bwMode="auto">
            <a:xfrm>
              <a:off x="1859" y="45"/>
              <a:ext cx="702" cy="544"/>
              <a:chOff x="0" y="0"/>
              <a:chExt cx="702" cy="544"/>
            </a:xfrm>
          </p:grpSpPr>
          <p:pic>
            <p:nvPicPr>
              <p:cNvPr id="20499" name="Picture 13" descr="http://1.ims.365imgs.cn/1/2/26/212684.jpg"/>
              <p:cNvPicPr>
                <a:picLocks noChangeAspect="1" noChangeArrowheads="1"/>
              </p:cNvPicPr>
              <p:nvPr/>
            </p:nvPicPr>
            <p:blipFill>
              <a:blip r:embed="rId3" r:link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1" t="2312" r="24001" b="9866"/>
              <a:stretch>
                <a:fillRect/>
              </a:stretch>
            </p:blipFill>
            <p:spPr bwMode="auto">
              <a:xfrm>
                <a:off x="0" y="0"/>
                <a:ext cx="430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0" name="Picture 14" descr="http://1.ims.365imgs.cn/1/2/26/212684.jpg"/>
              <p:cNvPicPr>
                <a:picLocks noChangeAspect="1" noChangeArrowheads="1"/>
              </p:cNvPicPr>
              <p:nvPr/>
            </p:nvPicPr>
            <p:blipFill>
              <a:blip r:embed="rId3" r:link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1" t="2312" r="24001" b="9866"/>
              <a:stretch>
                <a:fillRect/>
              </a:stretch>
            </p:blipFill>
            <p:spPr bwMode="auto">
              <a:xfrm>
                <a:off x="272" y="0"/>
                <a:ext cx="430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490" name="Group 15"/>
            <p:cNvGrpSpPr>
              <a:grpSpLocks noChangeAspect="1"/>
            </p:cNvGrpSpPr>
            <p:nvPr/>
          </p:nvGrpSpPr>
          <p:grpSpPr bwMode="auto">
            <a:xfrm>
              <a:off x="2767" y="90"/>
              <a:ext cx="702" cy="544"/>
              <a:chOff x="0" y="0"/>
              <a:chExt cx="702" cy="544"/>
            </a:xfrm>
          </p:grpSpPr>
          <p:pic>
            <p:nvPicPr>
              <p:cNvPr id="20497" name="Picture 16" descr="http://1.ims.365imgs.cn/1/2/26/212684.jpg"/>
              <p:cNvPicPr>
                <a:picLocks noChangeAspect="1" noChangeArrowheads="1"/>
              </p:cNvPicPr>
              <p:nvPr/>
            </p:nvPicPr>
            <p:blipFill>
              <a:blip r:embed="rId3" r:link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1" t="2312" r="24001" b="9866"/>
              <a:stretch>
                <a:fillRect/>
              </a:stretch>
            </p:blipFill>
            <p:spPr bwMode="auto">
              <a:xfrm>
                <a:off x="0" y="0"/>
                <a:ext cx="430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8" name="Picture 17" descr="http://1.ims.365imgs.cn/1/2/26/212684.jpg"/>
              <p:cNvPicPr>
                <a:picLocks noChangeAspect="1" noChangeArrowheads="1"/>
              </p:cNvPicPr>
              <p:nvPr/>
            </p:nvPicPr>
            <p:blipFill>
              <a:blip r:embed="rId3" r:link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1" t="2312" r="24001" b="9866"/>
              <a:stretch>
                <a:fillRect/>
              </a:stretch>
            </p:blipFill>
            <p:spPr bwMode="auto">
              <a:xfrm>
                <a:off x="272" y="0"/>
                <a:ext cx="430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491" name="Group 18"/>
            <p:cNvGrpSpPr>
              <a:grpSpLocks noChangeAspect="1"/>
            </p:cNvGrpSpPr>
            <p:nvPr/>
          </p:nvGrpSpPr>
          <p:grpSpPr bwMode="auto">
            <a:xfrm>
              <a:off x="90" y="680"/>
              <a:ext cx="702" cy="544"/>
              <a:chOff x="0" y="0"/>
              <a:chExt cx="702" cy="544"/>
            </a:xfrm>
          </p:grpSpPr>
          <p:pic>
            <p:nvPicPr>
              <p:cNvPr id="20495" name="Picture 19" descr="http://1.ims.365imgs.cn/1/2/26/212684.jpg"/>
              <p:cNvPicPr>
                <a:picLocks noChangeAspect="1" noChangeArrowheads="1"/>
              </p:cNvPicPr>
              <p:nvPr/>
            </p:nvPicPr>
            <p:blipFill>
              <a:blip r:embed="rId3" r:link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1" t="2312" r="24001" b="9866"/>
              <a:stretch>
                <a:fillRect/>
              </a:stretch>
            </p:blipFill>
            <p:spPr bwMode="auto">
              <a:xfrm>
                <a:off x="0" y="0"/>
                <a:ext cx="430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6" name="Picture 20" descr="http://1.ims.365imgs.cn/1/2/26/212684.jpg"/>
              <p:cNvPicPr>
                <a:picLocks noChangeAspect="1" noChangeArrowheads="1"/>
              </p:cNvPicPr>
              <p:nvPr/>
            </p:nvPicPr>
            <p:blipFill>
              <a:blip r:embed="rId3" r:link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1" t="2312" r="24001" b="9866"/>
              <a:stretch>
                <a:fillRect/>
              </a:stretch>
            </p:blipFill>
            <p:spPr bwMode="auto">
              <a:xfrm>
                <a:off x="272" y="0"/>
                <a:ext cx="430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492" name="Group 21"/>
            <p:cNvGrpSpPr>
              <a:grpSpLocks noChangeAspect="1"/>
            </p:cNvGrpSpPr>
            <p:nvPr/>
          </p:nvGrpSpPr>
          <p:grpSpPr bwMode="auto">
            <a:xfrm>
              <a:off x="952" y="725"/>
              <a:ext cx="702" cy="544"/>
              <a:chOff x="0" y="0"/>
              <a:chExt cx="702" cy="544"/>
            </a:xfrm>
          </p:grpSpPr>
          <p:pic>
            <p:nvPicPr>
              <p:cNvPr id="20493" name="Picture 22" descr="http://1.ims.365imgs.cn/1/2/26/212684.jpg"/>
              <p:cNvPicPr>
                <a:picLocks noChangeAspect="1" noChangeArrowheads="1"/>
              </p:cNvPicPr>
              <p:nvPr/>
            </p:nvPicPr>
            <p:blipFill>
              <a:blip r:embed="rId3" r:link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1" t="2312" r="24001" b="9866"/>
              <a:stretch>
                <a:fillRect/>
              </a:stretch>
            </p:blipFill>
            <p:spPr bwMode="auto">
              <a:xfrm>
                <a:off x="0" y="0"/>
                <a:ext cx="430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4" name="Picture 23" descr="http://1.ims.365imgs.cn/1/2/26/212684.jpg"/>
              <p:cNvPicPr>
                <a:picLocks noChangeAspect="1" noChangeArrowheads="1"/>
              </p:cNvPicPr>
              <p:nvPr/>
            </p:nvPicPr>
            <p:blipFill>
              <a:blip r:embed="rId3" r:link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1" t="2312" r="24001" b="9866"/>
              <a:stretch>
                <a:fillRect/>
              </a:stretch>
            </p:blipFill>
            <p:spPr bwMode="auto">
              <a:xfrm>
                <a:off x="272" y="0"/>
                <a:ext cx="430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0486" name="Picture 24" descr="http://1.ims.365imgs.cn/1/2/26/212684.jpg"/>
          <p:cNvPicPr>
            <a:picLocks noChangeAspect="1" noChangeArrowheads="1"/>
          </p:cNvPicPr>
          <p:nvPr/>
        </p:nvPicPr>
        <p:blipFill>
          <a:blip r:embed="rId5" r:link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1" t="2312" r="24001" b="9866"/>
          <a:stretch>
            <a:fillRect/>
          </a:stretch>
        </p:blipFill>
        <p:spPr bwMode="auto">
          <a:xfrm>
            <a:off x="5076825" y="2997200"/>
            <a:ext cx="684213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0272" y="112425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Let’s learn.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922588" y="4086225"/>
            <a:ext cx="2720975" cy="854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000">
                <a:solidFill>
                  <a:srgbClr val="9933FF"/>
                </a:solidFill>
              </a:rPr>
              <a:t>f</a:t>
            </a:r>
            <a:r>
              <a:rPr lang="en-US" altLang="zh-CN" sz="5000">
                <a:solidFill>
                  <a:srgbClr val="FF0000"/>
                </a:solidFill>
              </a:rPr>
              <a:t>ou</a:t>
            </a:r>
            <a:r>
              <a:rPr lang="en-US" altLang="zh-CN" sz="5000">
                <a:solidFill>
                  <a:srgbClr val="9933FF"/>
                </a:solidFill>
              </a:rPr>
              <a:t>r</a:t>
            </a:r>
            <a:r>
              <a:rPr lang="en-US" altLang="zh-CN" sz="5000" u="sng">
                <a:solidFill>
                  <a:srgbClr val="9933FF"/>
                </a:solidFill>
              </a:rPr>
              <a:t>teen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260725" y="4806950"/>
            <a:ext cx="2192338" cy="854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000">
                <a:solidFill>
                  <a:srgbClr val="0000FF"/>
                </a:solidFill>
              </a:rPr>
              <a:t>apple</a:t>
            </a:r>
            <a:r>
              <a:rPr lang="en-US" altLang="zh-CN" sz="5000">
                <a:solidFill>
                  <a:srgbClr val="FF0000"/>
                </a:solidFill>
              </a:rPr>
              <a:t>s</a:t>
            </a:r>
          </a:p>
        </p:txBody>
      </p:sp>
      <p:pic>
        <p:nvPicPr>
          <p:cNvPr id="43012" name="Picture 4" descr="fourtee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7" t="10612" r="16484" b="9796"/>
          <a:stretch>
            <a:fillRect/>
          </a:stretch>
        </p:blipFill>
        <p:spPr bwMode="auto">
          <a:xfrm>
            <a:off x="3492500" y="404813"/>
            <a:ext cx="1828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9" name="Group 5"/>
          <p:cNvGrpSpPr>
            <a:grpSpLocks noChangeAspect="1"/>
          </p:cNvGrpSpPr>
          <p:nvPr/>
        </p:nvGrpSpPr>
        <p:grpSpPr bwMode="auto">
          <a:xfrm>
            <a:off x="1331913" y="2133600"/>
            <a:ext cx="1147762" cy="746125"/>
            <a:chOff x="0" y="0"/>
            <a:chExt cx="680" cy="409"/>
          </a:xfrm>
        </p:grpSpPr>
        <p:pic>
          <p:nvPicPr>
            <p:cNvPr id="21528" name="Picture 6" descr="appl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9" t="10612" r="20879" b="9796"/>
            <a:stretch>
              <a:fillRect/>
            </a:stretch>
          </p:blipFill>
          <p:spPr bwMode="auto">
            <a:xfrm>
              <a:off x="0" y="1"/>
              <a:ext cx="4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9" name="Picture 7" descr="appl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9" t="10612" r="20879" b="9796"/>
            <a:stretch>
              <a:fillRect/>
            </a:stretch>
          </p:blipFill>
          <p:spPr bwMode="auto">
            <a:xfrm>
              <a:off x="272" y="0"/>
              <a:ext cx="4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0" name="Group 8"/>
          <p:cNvGrpSpPr>
            <a:grpSpLocks noChangeAspect="1"/>
          </p:cNvGrpSpPr>
          <p:nvPr/>
        </p:nvGrpSpPr>
        <p:grpSpPr bwMode="auto">
          <a:xfrm>
            <a:off x="3248025" y="2135188"/>
            <a:ext cx="1147763" cy="746125"/>
            <a:chOff x="0" y="0"/>
            <a:chExt cx="680" cy="409"/>
          </a:xfrm>
        </p:grpSpPr>
        <p:pic>
          <p:nvPicPr>
            <p:cNvPr id="21526" name="Picture 9" descr="appl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9" t="10612" r="20879" b="9796"/>
            <a:stretch>
              <a:fillRect/>
            </a:stretch>
          </p:blipFill>
          <p:spPr bwMode="auto">
            <a:xfrm>
              <a:off x="0" y="1"/>
              <a:ext cx="4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7" name="Picture 10" descr="appl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9" t="10612" r="20879" b="9796"/>
            <a:stretch>
              <a:fillRect/>
            </a:stretch>
          </p:blipFill>
          <p:spPr bwMode="auto">
            <a:xfrm>
              <a:off x="272" y="0"/>
              <a:ext cx="4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1" name="Group 11"/>
          <p:cNvGrpSpPr>
            <a:grpSpLocks noChangeAspect="1"/>
          </p:cNvGrpSpPr>
          <p:nvPr/>
        </p:nvGrpSpPr>
        <p:grpSpPr bwMode="auto">
          <a:xfrm>
            <a:off x="5008563" y="2135188"/>
            <a:ext cx="1147762" cy="746125"/>
            <a:chOff x="0" y="0"/>
            <a:chExt cx="680" cy="409"/>
          </a:xfrm>
        </p:grpSpPr>
        <p:pic>
          <p:nvPicPr>
            <p:cNvPr id="21524" name="Picture 12" descr="appl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9" t="10612" r="20879" b="9796"/>
            <a:stretch>
              <a:fillRect/>
            </a:stretch>
          </p:blipFill>
          <p:spPr bwMode="auto">
            <a:xfrm>
              <a:off x="0" y="1"/>
              <a:ext cx="4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5" name="Picture 13" descr="appl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9" t="10612" r="20879" b="9796"/>
            <a:stretch>
              <a:fillRect/>
            </a:stretch>
          </p:blipFill>
          <p:spPr bwMode="auto">
            <a:xfrm>
              <a:off x="272" y="0"/>
              <a:ext cx="4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2" name="Group 14"/>
          <p:cNvGrpSpPr>
            <a:grpSpLocks noChangeAspect="1"/>
          </p:cNvGrpSpPr>
          <p:nvPr/>
        </p:nvGrpSpPr>
        <p:grpSpPr bwMode="auto">
          <a:xfrm>
            <a:off x="1333500" y="3044825"/>
            <a:ext cx="1147763" cy="746125"/>
            <a:chOff x="0" y="0"/>
            <a:chExt cx="680" cy="409"/>
          </a:xfrm>
        </p:grpSpPr>
        <p:pic>
          <p:nvPicPr>
            <p:cNvPr id="21522" name="Picture 15" descr="appl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9" t="10612" r="20879" b="9796"/>
            <a:stretch>
              <a:fillRect/>
            </a:stretch>
          </p:blipFill>
          <p:spPr bwMode="auto">
            <a:xfrm>
              <a:off x="0" y="1"/>
              <a:ext cx="4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3" name="Picture 16" descr="appl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9" t="10612" r="20879" b="9796"/>
            <a:stretch>
              <a:fillRect/>
            </a:stretch>
          </p:blipFill>
          <p:spPr bwMode="auto">
            <a:xfrm>
              <a:off x="272" y="0"/>
              <a:ext cx="4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3" name="Group 17"/>
          <p:cNvGrpSpPr>
            <a:grpSpLocks noChangeAspect="1"/>
          </p:cNvGrpSpPr>
          <p:nvPr/>
        </p:nvGrpSpPr>
        <p:grpSpPr bwMode="auto">
          <a:xfrm>
            <a:off x="3248025" y="3044825"/>
            <a:ext cx="1147763" cy="746125"/>
            <a:chOff x="0" y="0"/>
            <a:chExt cx="680" cy="409"/>
          </a:xfrm>
        </p:grpSpPr>
        <p:pic>
          <p:nvPicPr>
            <p:cNvPr id="21520" name="Picture 18" descr="appl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9" t="10612" r="20879" b="9796"/>
            <a:stretch>
              <a:fillRect/>
            </a:stretch>
          </p:blipFill>
          <p:spPr bwMode="auto">
            <a:xfrm>
              <a:off x="0" y="1"/>
              <a:ext cx="4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1" name="Picture 19" descr="appl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9" t="10612" r="20879" b="9796"/>
            <a:stretch>
              <a:fillRect/>
            </a:stretch>
          </p:blipFill>
          <p:spPr bwMode="auto">
            <a:xfrm>
              <a:off x="272" y="0"/>
              <a:ext cx="4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4" name="Group 20"/>
          <p:cNvGrpSpPr>
            <a:grpSpLocks noChangeAspect="1"/>
          </p:cNvGrpSpPr>
          <p:nvPr/>
        </p:nvGrpSpPr>
        <p:grpSpPr bwMode="auto">
          <a:xfrm>
            <a:off x="5008563" y="3044825"/>
            <a:ext cx="1147762" cy="746125"/>
            <a:chOff x="0" y="0"/>
            <a:chExt cx="680" cy="409"/>
          </a:xfrm>
        </p:grpSpPr>
        <p:pic>
          <p:nvPicPr>
            <p:cNvPr id="21518" name="Picture 21" descr="appl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9" t="10612" r="20879" b="9796"/>
            <a:stretch>
              <a:fillRect/>
            </a:stretch>
          </p:blipFill>
          <p:spPr bwMode="auto">
            <a:xfrm>
              <a:off x="0" y="1"/>
              <a:ext cx="4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9" name="Picture 22" descr="appl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9" t="10612" r="20879" b="9796"/>
            <a:stretch>
              <a:fillRect/>
            </a:stretch>
          </p:blipFill>
          <p:spPr bwMode="auto">
            <a:xfrm>
              <a:off x="272" y="0"/>
              <a:ext cx="4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5" name="Group 23"/>
          <p:cNvGrpSpPr>
            <a:grpSpLocks noChangeAspect="1"/>
          </p:cNvGrpSpPr>
          <p:nvPr/>
        </p:nvGrpSpPr>
        <p:grpSpPr bwMode="auto">
          <a:xfrm>
            <a:off x="6659563" y="2133600"/>
            <a:ext cx="1147762" cy="746125"/>
            <a:chOff x="0" y="0"/>
            <a:chExt cx="680" cy="409"/>
          </a:xfrm>
        </p:grpSpPr>
        <p:pic>
          <p:nvPicPr>
            <p:cNvPr id="21516" name="Picture 24" descr="appl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9" t="10612" r="20879" b="9796"/>
            <a:stretch>
              <a:fillRect/>
            </a:stretch>
          </p:blipFill>
          <p:spPr bwMode="auto">
            <a:xfrm>
              <a:off x="0" y="1"/>
              <a:ext cx="4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7" name="Picture 25" descr="appl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9" t="10612" r="20879" b="9796"/>
            <a:stretch>
              <a:fillRect/>
            </a:stretch>
          </p:blipFill>
          <p:spPr bwMode="auto">
            <a:xfrm>
              <a:off x="272" y="0"/>
              <a:ext cx="40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TextBox 25"/>
          <p:cNvSpPr txBox="1"/>
          <p:nvPr/>
        </p:nvSpPr>
        <p:spPr>
          <a:xfrm>
            <a:off x="0" y="4293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Let’s learn.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240088" y="4591050"/>
            <a:ext cx="2085975" cy="854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000">
                <a:solidFill>
                  <a:srgbClr val="9933FF"/>
                </a:solidFill>
              </a:rPr>
              <a:t>f</a:t>
            </a:r>
            <a:r>
              <a:rPr lang="en-US" altLang="zh-CN" sz="5000">
                <a:solidFill>
                  <a:srgbClr val="FF0000"/>
                </a:solidFill>
              </a:rPr>
              <a:t>i</a:t>
            </a:r>
            <a:r>
              <a:rPr lang="en-US" altLang="zh-CN" sz="5000">
                <a:solidFill>
                  <a:srgbClr val="9933FF"/>
                </a:solidFill>
              </a:rPr>
              <a:t>f</a:t>
            </a:r>
            <a:r>
              <a:rPr lang="en-US" altLang="zh-CN" sz="5000" u="sng">
                <a:solidFill>
                  <a:srgbClr val="9933FF"/>
                </a:solidFill>
              </a:rPr>
              <a:t>teen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325688" y="5238750"/>
            <a:ext cx="4062412" cy="854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000">
                <a:solidFill>
                  <a:srgbClr val="0000FF"/>
                </a:solidFill>
              </a:rPr>
              <a:t>watermelon</a:t>
            </a:r>
            <a:r>
              <a:rPr lang="en-US" altLang="zh-CN" sz="5000">
                <a:solidFill>
                  <a:srgbClr val="FF0000"/>
                </a:solidFill>
              </a:rPr>
              <a:t>s</a:t>
            </a:r>
          </a:p>
        </p:txBody>
      </p:sp>
      <p:pic>
        <p:nvPicPr>
          <p:cNvPr id="36868" name="Picture 4" descr="fiftee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7" t="7143" r="12088" b="7959"/>
          <a:stretch>
            <a:fillRect/>
          </a:stretch>
        </p:blipFill>
        <p:spPr bwMode="auto">
          <a:xfrm>
            <a:off x="3635375" y="549275"/>
            <a:ext cx="1728788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3" name="Group 5"/>
          <p:cNvGrpSpPr>
            <a:grpSpLocks noChangeAspect="1"/>
          </p:cNvGrpSpPr>
          <p:nvPr/>
        </p:nvGrpSpPr>
        <p:grpSpPr bwMode="auto">
          <a:xfrm>
            <a:off x="1187450" y="1989138"/>
            <a:ext cx="7416800" cy="2517775"/>
            <a:chOff x="0" y="0"/>
            <a:chExt cx="4672" cy="1586"/>
          </a:xfrm>
        </p:grpSpPr>
        <p:grpSp>
          <p:nvGrpSpPr>
            <p:cNvPr id="22534" name="Group 6"/>
            <p:cNvGrpSpPr>
              <a:grpSpLocks noChangeAspect="1"/>
            </p:cNvGrpSpPr>
            <p:nvPr/>
          </p:nvGrpSpPr>
          <p:grpSpPr bwMode="auto">
            <a:xfrm>
              <a:off x="0" y="0"/>
              <a:ext cx="771" cy="725"/>
              <a:chOff x="0" y="0"/>
              <a:chExt cx="771" cy="725"/>
            </a:xfrm>
          </p:grpSpPr>
          <p:pic>
            <p:nvPicPr>
              <p:cNvPr id="22554" name="Picture 7" descr="xinsrc_0120604060834748320392[1]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44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55" name="Picture 8" descr="xinsrc_0120604060834748320392[1]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" y="181"/>
                <a:ext cx="544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535" name="Group 9"/>
            <p:cNvGrpSpPr>
              <a:grpSpLocks noChangeAspect="1"/>
            </p:cNvGrpSpPr>
            <p:nvPr/>
          </p:nvGrpSpPr>
          <p:grpSpPr bwMode="auto">
            <a:xfrm>
              <a:off x="998" y="0"/>
              <a:ext cx="771" cy="725"/>
              <a:chOff x="0" y="0"/>
              <a:chExt cx="771" cy="725"/>
            </a:xfrm>
          </p:grpSpPr>
          <p:pic>
            <p:nvPicPr>
              <p:cNvPr id="22552" name="Picture 10" descr="xinsrc_0120604060834748320392[1]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44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53" name="Picture 11" descr="xinsrc_0120604060834748320392[1]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" y="181"/>
                <a:ext cx="544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536" name="Group 12"/>
            <p:cNvGrpSpPr>
              <a:grpSpLocks noChangeAspect="1"/>
            </p:cNvGrpSpPr>
            <p:nvPr/>
          </p:nvGrpSpPr>
          <p:grpSpPr bwMode="auto">
            <a:xfrm>
              <a:off x="1996" y="0"/>
              <a:ext cx="771" cy="725"/>
              <a:chOff x="0" y="0"/>
              <a:chExt cx="771" cy="725"/>
            </a:xfrm>
          </p:grpSpPr>
          <p:pic>
            <p:nvPicPr>
              <p:cNvPr id="22550" name="Picture 13" descr="xinsrc_0120604060834748320392[1]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44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51" name="Picture 14" descr="xinsrc_0120604060834748320392[1]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" y="181"/>
                <a:ext cx="544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537" name="Group 15"/>
            <p:cNvGrpSpPr>
              <a:grpSpLocks noChangeAspect="1"/>
            </p:cNvGrpSpPr>
            <p:nvPr/>
          </p:nvGrpSpPr>
          <p:grpSpPr bwMode="auto">
            <a:xfrm>
              <a:off x="2903" y="0"/>
              <a:ext cx="771" cy="725"/>
              <a:chOff x="0" y="0"/>
              <a:chExt cx="771" cy="725"/>
            </a:xfrm>
          </p:grpSpPr>
          <p:pic>
            <p:nvPicPr>
              <p:cNvPr id="22548" name="Picture 16" descr="xinsrc_0120604060834748320392[1]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44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49" name="Picture 17" descr="xinsrc_0120604060834748320392[1]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" y="181"/>
                <a:ext cx="544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538" name="Group 18"/>
            <p:cNvGrpSpPr>
              <a:grpSpLocks noChangeAspect="1"/>
            </p:cNvGrpSpPr>
            <p:nvPr/>
          </p:nvGrpSpPr>
          <p:grpSpPr bwMode="auto">
            <a:xfrm>
              <a:off x="3901" y="0"/>
              <a:ext cx="771" cy="725"/>
              <a:chOff x="0" y="0"/>
              <a:chExt cx="771" cy="725"/>
            </a:xfrm>
          </p:grpSpPr>
          <p:pic>
            <p:nvPicPr>
              <p:cNvPr id="22546" name="Picture 19" descr="xinsrc_0120604060834748320392[1]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44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47" name="Picture 20" descr="xinsrc_0120604060834748320392[1]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" y="181"/>
                <a:ext cx="544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539" name="Group 21"/>
            <p:cNvGrpSpPr>
              <a:grpSpLocks noChangeAspect="1"/>
            </p:cNvGrpSpPr>
            <p:nvPr/>
          </p:nvGrpSpPr>
          <p:grpSpPr bwMode="auto">
            <a:xfrm>
              <a:off x="137" y="861"/>
              <a:ext cx="771" cy="725"/>
              <a:chOff x="0" y="0"/>
              <a:chExt cx="771" cy="725"/>
            </a:xfrm>
          </p:grpSpPr>
          <p:pic>
            <p:nvPicPr>
              <p:cNvPr id="22544" name="Picture 22" descr="xinsrc_0120604060834748320392[1]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44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45" name="Picture 23" descr="xinsrc_0120604060834748320392[1]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" y="181"/>
                <a:ext cx="544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540" name="Group 24"/>
            <p:cNvGrpSpPr>
              <a:grpSpLocks noChangeAspect="1"/>
            </p:cNvGrpSpPr>
            <p:nvPr/>
          </p:nvGrpSpPr>
          <p:grpSpPr bwMode="auto">
            <a:xfrm>
              <a:off x="1180" y="861"/>
              <a:ext cx="771" cy="725"/>
              <a:chOff x="0" y="0"/>
              <a:chExt cx="771" cy="725"/>
            </a:xfrm>
          </p:grpSpPr>
          <p:pic>
            <p:nvPicPr>
              <p:cNvPr id="22542" name="Picture 25" descr="xinsrc_0120604060834748320392[1]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44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43" name="Picture 26" descr="xinsrc_0120604060834748320392[1]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" y="181"/>
                <a:ext cx="544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2541" name="Picture 27" descr="xinsrc_0120604060834748320392[1]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" y="952"/>
              <a:ext cx="544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TextBox 27"/>
          <p:cNvSpPr txBox="1"/>
          <p:nvPr/>
        </p:nvSpPr>
        <p:spPr>
          <a:xfrm>
            <a:off x="71649" y="116632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Let’s learn.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2627784" cy="648072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Let’s sing!</a:t>
            </a:r>
            <a:endParaRPr lang="zh-CN" altLang="zh-CN" sz="3200" dirty="0" smtClean="0"/>
          </a:p>
        </p:txBody>
      </p:sp>
      <p:pic>
        <p:nvPicPr>
          <p:cNvPr id="3" name="I Like Fruit合并文件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52736"/>
            <a:ext cx="9144000" cy="51435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703221"/>
            <a:ext cx="6300192" cy="868958"/>
          </a:xfrm>
        </p:spPr>
        <p:txBody>
          <a:bodyPr/>
          <a:lstStyle/>
          <a:p>
            <a:r>
              <a:rPr lang="en-US" altLang="zh-CN" b="1" i="1" dirty="0">
                <a:solidFill>
                  <a:srgbClr val="BB1550"/>
                </a:solidFill>
              </a:rPr>
              <a:t>Try  to  remember!</a:t>
            </a:r>
          </a:p>
        </p:txBody>
      </p:sp>
      <p:graphicFrame>
        <p:nvGraphicFramePr>
          <p:cNvPr id="26648" name="Group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0056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0" y="116632"/>
            <a:ext cx="2386608" cy="57606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/>
              <a:t>Let’s play!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7272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908720"/>
            <a:ext cx="5626147" cy="450552"/>
          </a:xfrm>
        </p:spPr>
        <p:txBody>
          <a:bodyPr/>
          <a:lstStyle/>
          <a:p>
            <a:r>
              <a:rPr lang="en-US" altLang="zh-CN" b="1" i="1" dirty="0">
                <a:solidFill>
                  <a:srgbClr val="BB1550"/>
                </a:solidFill>
              </a:rPr>
              <a:t>Try  to  remember!</a:t>
            </a:r>
          </a:p>
        </p:txBody>
      </p:sp>
      <p:graphicFrame>
        <p:nvGraphicFramePr>
          <p:cNvPr id="26648" name="Group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6207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0" y="116632"/>
            <a:ext cx="2386608" cy="57606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/>
              <a:t>Let’s play!</a:t>
            </a:r>
            <a:endParaRPr lang="zh-CN" altLang="en-US" sz="3200" dirty="0"/>
          </a:p>
        </p:txBody>
      </p:sp>
      <p:pic>
        <p:nvPicPr>
          <p:cNvPr id="5" name="Picture 2" descr="9885883_142401789000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00" b="7175"/>
          <a:stretch>
            <a:fillRect/>
          </a:stretch>
        </p:blipFill>
        <p:spPr bwMode="auto">
          <a:xfrm>
            <a:off x="6444208" y="3284984"/>
            <a:ext cx="1747238" cy="126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6273225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thirteen orange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Picture 5" descr="C:\Users\Administrator\Desktop\新建文件夹\banana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04" y="3478200"/>
            <a:ext cx="1439680" cy="87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12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908720"/>
            <a:ext cx="5626147" cy="450552"/>
          </a:xfrm>
        </p:spPr>
        <p:txBody>
          <a:bodyPr/>
          <a:lstStyle/>
          <a:p>
            <a:r>
              <a:rPr lang="en-US" altLang="zh-CN" b="1" i="1" dirty="0">
                <a:solidFill>
                  <a:srgbClr val="BB1550"/>
                </a:solidFill>
              </a:rPr>
              <a:t>Try  to  remember!</a:t>
            </a:r>
          </a:p>
        </p:txBody>
      </p:sp>
      <p:graphicFrame>
        <p:nvGraphicFramePr>
          <p:cNvPr id="26648" name="Group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53994"/>
              </p:ext>
            </p:extLst>
          </p:nvPr>
        </p:nvGraphicFramePr>
        <p:xfrm>
          <a:off x="683568" y="1589558"/>
          <a:ext cx="8003232" cy="3777283"/>
        </p:xfrm>
        <a:graphic>
          <a:graphicData uri="http://schemas.openxmlformats.org/drawingml/2006/table">
            <a:tbl>
              <a:tblPr/>
              <a:tblGrid>
                <a:gridCol w="2667744"/>
                <a:gridCol w="2667744"/>
                <a:gridCol w="2667744"/>
              </a:tblGrid>
              <a:tr h="1258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99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8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0" y="116632"/>
            <a:ext cx="2386608" cy="57606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/>
              <a:t>Let’s play!</a:t>
            </a:r>
            <a:endParaRPr lang="zh-CN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5676989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thirteen orange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Picture 5" descr="C:\Users\Administrator\Desktop\新建文件夹\banana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538" y="3038214"/>
            <a:ext cx="1439680" cy="87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18247" y="5676989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fifteen banana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35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1835696" y="692696"/>
            <a:ext cx="5554960" cy="922114"/>
          </a:xfrm>
        </p:spPr>
        <p:txBody>
          <a:bodyPr/>
          <a:lstStyle/>
          <a:p>
            <a:r>
              <a:rPr lang="en-US" altLang="zh-CN" b="1" i="1" dirty="0">
                <a:solidFill>
                  <a:srgbClr val="BB1550"/>
                </a:solidFill>
              </a:rPr>
              <a:t>Try  to  remember!</a:t>
            </a:r>
          </a:p>
        </p:txBody>
      </p:sp>
      <p:graphicFrame>
        <p:nvGraphicFramePr>
          <p:cNvPr id="18470" name="Group 3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964917"/>
              </p:ext>
            </p:extLst>
          </p:nvPr>
        </p:nvGraphicFramePr>
        <p:xfrm>
          <a:off x="467544" y="1844824"/>
          <a:ext cx="8229600" cy="3394076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0" y="116632"/>
            <a:ext cx="2386608" cy="57606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/>
              <a:t>Let’s play!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32636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1835696" y="692696"/>
            <a:ext cx="5554960" cy="922114"/>
          </a:xfrm>
        </p:spPr>
        <p:txBody>
          <a:bodyPr/>
          <a:lstStyle/>
          <a:p>
            <a:r>
              <a:rPr lang="en-US" altLang="zh-CN" b="1" i="1" dirty="0">
                <a:solidFill>
                  <a:srgbClr val="BB1550"/>
                </a:solidFill>
              </a:rPr>
              <a:t>Try  to  remember!</a:t>
            </a:r>
          </a:p>
        </p:txBody>
      </p:sp>
      <p:graphicFrame>
        <p:nvGraphicFramePr>
          <p:cNvPr id="18470" name="Group 3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22839"/>
              </p:ext>
            </p:extLst>
          </p:nvPr>
        </p:nvGraphicFramePr>
        <p:xfrm>
          <a:off x="467544" y="1844824"/>
          <a:ext cx="8229600" cy="3394076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0" y="116632"/>
            <a:ext cx="2386608" cy="57606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/>
              <a:t>Let’s play!</a:t>
            </a:r>
            <a:endParaRPr lang="zh-CN" altLang="en-US" sz="3200" dirty="0"/>
          </a:p>
        </p:txBody>
      </p:sp>
      <p:pic>
        <p:nvPicPr>
          <p:cNvPr id="3074" name="Picture 2" descr="C:\Users\Administrator\Desktop\melon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" t="18085" r="48026" b="16449"/>
          <a:stretch/>
        </p:blipFill>
        <p:spPr bwMode="auto">
          <a:xfrm>
            <a:off x="3059832" y="3107456"/>
            <a:ext cx="979385" cy="88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5517232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twelve watermelon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Administrator\Desktop\新建文件夹\pear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016536"/>
            <a:ext cx="1112912" cy="107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15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1835696" y="692696"/>
            <a:ext cx="5554960" cy="922114"/>
          </a:xfrm>
        </p:spPr>
        <p:txBody>
          <a:bodyPr/>
          <a:lstStyle/>
          <a:p>
            <a:r>
              <a:rPr lang="en-US" altLang="zh-CN" b="1" i="1" dirty="0">
                <a:solidFill>
                  <a:srgbClr val="BB1550"/>
                </a:solidFill>
              </a:rPr>
              <a:t>Try  to  remember!</a:t>
            </a:r>
          </a:p>
        </p:txBody>
      </p:sp>
      <p:graphicFrame>
        <p:nvGraphicFramePr>
          <p:cNvPr id="18470" name="Group 3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099230"/>
              </p:ext>
            </p:extLst>
          </p:nvPr>
        </p:nvGraphicFramePr>
        <p:xfrm>
          <a:off x="467544" y="1844824"/>
          <a:ext cx="8229600" cy="3394076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0" y="116632"/>
            <a:ext cx="2386608" cy="57606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/>
              <a:t>Let’s play!</a:t>
            </a:r>
            <a:endParaRPr lang="zh-CN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5517232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twelve watermelon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Administrator\Desktop\新建文件夹\pear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016536"/>
            <a:ext cx="1112912" cy="107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0112" y="5526470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fourteen pear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507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mg.zx123.cn/Resources/zx123cn/uploadfile/2017/0628/27bd5f01b629ba4009523982e5ecd02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43236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748425" y="476672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Fruit Shop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523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t01c715c0731a1f4d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 b="2361"/>
          <a:stretch>
            <a:fillRect/>
          </a:stretch>
        </p:blipFill>
        <p:spPr bwMode="auto">
          <a:xfrm>
            <a:off x="611560" y="1921054"/>
            <a:ext cx="1444201" cy="1527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新建文件夹\pear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989789"/>
            <a:ext cx="1570265" cy="1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Administrator\Desktop\melon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" t="22542" r="50957" b="16450"/>
          <a:stretch/>
        </p:blipFill>
        <p:spPr bwMode="auto">
          <a:xfrm>
            <a:off x="3138452" y="4570630"/>
            <a:ext cx="2046514" cy="201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9885883_142401789000_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00" b="7175"/>
          <a:stretch>
            <a:fillRect/>
          </a:stretch>
        </p:blipFill>
        <p:spPr bwMode="auto">
          <a:xfrm>
            <a:off x="2584531" y="2127088"/>
            <a:ext cx="1885443" cy="136657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Administrator\Desktop\新建文件夹\banana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430" y="2196178"/>
            <a:ext cx="1675762" cy="130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11760" y="495151"/>
            <a:ext cx="4814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How much is it? </a:t>
            </a:r>
          </a:p>
          <a:p>
            <a:r>
              <a:rPr lang="en-US" altLang="zh-CN" sz="4000" dirty="0" smtClean="0"/>
              <a:t>______ </a:t>
            </a:r>
            <a:r>
              <a:rPr lang="en-US" altLang="zh-CN" sz="4000" dirty="0" err="1" smtClean="0"/>
              <a:t>yuan</a:t>
            </a:r>
            <a:r>
              <a:rPr lang="en-US" altLang="zh-CN" sz="4000" dirty="0" smtClean="0"/>
              <a:t>.    </a:t>
            </a:r>
            <a:endParaRPr lang="zh-CN" altLang="en-US" sz="4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190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3" name="图片 12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729182" y="3699447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图片 13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1245040" y="3680912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图片 14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3124240" y="3680915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图片 15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3527252" y="3680914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图片 16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3930264" y="3680913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图片 17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5792469" y="3699447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图片 18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7728431" y="3680915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图片 19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8151548" y="3692957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图片 20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5311895" y="5229200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图片 21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5772805" y="5233218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图片 22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6175817" y="5227506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图片 23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6646546" y="5233218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图片 24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5326410" y="5877272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图片 25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5796350" y="5877271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图片 26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6243693" y="5877270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图片 27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6646705" y="5877272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90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t01c715c0731a1f4d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 b="2361"/>
          <a:stretch>
            <a:fillRect/>
          </a:stretch>
        </p:blipFill>
        <p:spPr bwMode="auto">
          <a:xfrm>
            <a:off x="611560" y="1921054"/>
            <a:ext cx="1444201" cy="1527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新建文件夹\pear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989789"/>
            <a:ext cx="1570265" cy="1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Administrator\Desktop\melon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" t="22542" r="50957" b="16450"/>
          <a:stretch/>
        </p:blipFill>
        <p:spPr bwMode="auto">
          <a:xfrm>
            <a:off x="3576957" y="4961099"/>
            <a:ext cx="1649572" cy="162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9885883_142401789000_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00" b="7175"/>
          <a:stretch>
            <a:fillRect/>
          </a:stretch>
        </p:blipFill>
        <p:spPr bwMode="auto">
          <a:xfrm>
            <a:off x="2584531" y="2127088"/>
            <a:ext cx="1885443" cy="136657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Administrator\Desktop\新建文件夹\banana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430" y="2196178"/>
            <a:ext cx="1675762" cy="130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6546" y="457200"/>
            <a:ext cx="6999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I have ______ </a:t>
            </a:r>
            <a:r>
              <a:rPr lang="en-US" altLang="zh-CN" sz="4000" dirty="0" err="1" smtClean="0"/>
              <a:t>yuan</a:t>
            </a:r>
            <a:r>
              <a:rPr lang="en-US" altLang="zh-CN" sz="4000" dirty="0" smtClean="0"/>
              <a:t>. </a:t>
            </a:r>
          </a:p>
          <a:p>
            <a:r>
              <a:rPr lang="en-US" altLang="zh-CN" sz="4000" dirty="0" smtClean="0"/>
              <a:t>I want ...   </a:t>
            </a:r>
            <a:endParaRPr lang="zh-CN" altLang="en-US" sz="4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190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3" name="图片 12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729182" y="3699447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图片 13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1245040" y="3680912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图片 14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3124240" y="3680915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图片 15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3527252" y="3680914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图片 16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3930264" y="3680913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图片 17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5792469" y="3699447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图片 18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7728431" y="3680915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图片 19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8151548" y="3692957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图片 20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5311895" y="5229200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图片 21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5772805" y="5233218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图片 22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6175817" y="5227506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图片 23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6646546" y="5233218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图片 24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5326410" y="5877272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图片 25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5796350" y="5877271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图片 26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6243693" y="5877270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图片 27" descr="C:\Users\Administrator\Desktop\金币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6" t="3846" r="17298" b="4488"/>
          <a:stretch/>
        </p:blipFill>
        <p:spPr bwMode="auto">
          <a:xfrm>
            <a:off x="6646705" y="5877272"/>
            <a:ext cx="403012" cy="470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553159" y="457200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4953" y="1195864"/>
            <a:ext cx="2016224" cy="584775"/>
          </a:xfrm>
          <a:prstGeom prst="rect">
            <a:avLst/>
          </a:prstGeom>
          <a:pattFill prst="pct40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50021"/>
                </a:solidFill>
              </a:rPr>
              <a:t>5 apples</a:t>
            </a:r>
            <a:endParaRPr lang="zh-CN" altLang="en-US" dirty="0">
              <a:solidFill>
                <a:srgbClr val="A5002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74614" y="1195864"/>
            <a:ext cx="4841114" cy="584775"/>
          </a:xfrm>
          <a:prstGeom prst="rect">
            <a:avLst/>
          </a:prstGeom>
          <a:pattFill prst="dkUpDiag">
            <a:fgClr>
              <a:srgbClr val="FFFF0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2 oranges and 2 pears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2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7474" y="1052736"/>
            <a:ext cx="6654386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 pains, no gains.</a:t>
            </a:r>
          </a:p>
          <a:p>
            <a:pPr algn="ctr"/>
            <a:r>
              <a:rPr lang="zh-CN" altLang="en-US" sz="4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有付出才会有收获。</a:t>
            </a:r>
            <a:endParaRPr lang="zh-CN" altLang="en-US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Picture 4" descr="t014c06b3ada6769f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41144"/>
            <a:ext cx="5168464" cy="313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4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mg.zx123.cn/Resources/zx123cn/uploadfile/2017/0628/27bd5f01b629ba4009523982e5ecd02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43236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748425" y="476672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Fruit Shop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63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931" y="1651597"/>
            <a:ext cx="64442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A: What do you like?</a:t>
            </a:r>
          </a:p>
          <a:p>
            <a:r>
              <a:rPr lang="en-US" altLang="zh-CN" sz="3600" dirty="0" smtClean="0"/>
              <a:t>B: I like ________.</a:t>
            </a:r>
          </a:p>
          <a:p>
            <a:r>
              <a:rPr lang="en-US" altLang="zh-CN" sz="3600" dirty="0" smtClean="0"/>
              <a:t>A: How many _______ do   you want?</a:t>
            </a:r>
          </a:p>
          <a:p>
            <a:r>
              <a:rPr lang="en-US" altLang="zh-CN" sz="3600" dirty="0" smtClean="0"/>
              <a:t>B: I want ______  _______.</a:t>
            </a:r>
          </a:p>
          <a:p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476672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Let’s act.</a:t>
            </a:r>
            <a:endParaRPr lang="zh-CN" altLang="en-US" dirty="0"/>
          </a:p>
        </p:txBody>
      </p:sp>
      <p:pic>
        <p:nvPicPr>
          <p:cNvPr id="4" name="Picture 5" descr="t01c715c0731a1f4d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 b="2361"/>
          <a:stretch>
            <a:fillRect/>
          </a:stretch>
        </p:blipFill>
        <p:spPr bwMode="auto">
          <a:xfrm>
            <a:off x="7236296" y="1157230"/>
            <a:ext cx="1444201" cy="1527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9885883_142401789000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00" b="7175"/>
          <a:stretch>
            <a:fillRect/>
          </a:stretch>
        </p:blipFill>
        <p:spPr bwMode="auto">
          <a:xfrm>
            <a:off x="6795054" y="3140968"/>
            <a:ext cx="1885443" cy="136657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Administrator\Desktop\新建文件夹\banana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301208"/>
            <a:ext cx="1675762" cy="130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istrator\Desktop\新建文件夹\pear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75" y="5094819"/>
            <a:ext cx="1570265" cy="1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Desktop\melon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" t="22542" r="50957" b="16450"/>
          <a:stretch/>
        </p:blipFill>
        <p:spPr bwMode="auto">
          <a:xfrm>
            <a:off x="6935139" y="4816507"/>
            <a:ext cx="2046514" cy="201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83643" y="2203557"/>
            <a:ext cx="198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orange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5177" y="2789639"/>
            <a:ext cx="198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orange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8875" y="3824256"/>
            <a:ext cx="3763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twelve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orange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9" descr="18578cce7ed45e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96975"/>
            <a:ext cx="24765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11" descr="18578cce7ed45e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196975"/>
            <a:ext cx="24765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13" descr="18578cce7ed45e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196975"/>
            <a:ext cx="24765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2" name="WordArt 14"/>
          <p:cNvSpPr>
            <a:spLocks noChangeArrowheads="1" noChangeShapeType="1" noTextEdit="1"/>
          </p:cNvSpPr>
          <p:nvPr/>
        </p:nvSpPr>
        <p:spPr bwMode="auto">
          <a:xfrm>
            <a:off x="1116013" y="2420938"/>
            <a:ext cx="1143000" cy="7921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 panose="02010600030101010101" pitchFamily="2" charset="-122"/>
              </a:rPr>
              <a:t>peace</a:t>
            </a:r>
          </a:p>
          <a:p>
            <a:pPr algn="ctr" eaLnBrk="1" hangingPunct="1">
              <a:defRPr/>
            </a:pPr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 panose="02010600030101010101" pitchFamily="2" charset="-122"/>
              </a:rPr>
              <a:t>平安</a:t>
            </a:r>
          </a:p>
        </p:txBody>
      </p:sp>
      <p:sp>
        <p:nvSpPr>
          <p:cNvPr id="73743" name="WordArt 15"/>
          <p:cNvSpPr>
            <a:spLocks noChangeArrowheads="1" noChangeShapeType="1" noTextEdit="1"/>
          </p:cNvSpPr>
          <p:nvPr/>
        </p:nvSpPr>
        <p:spPr bwMode="auto">
          <a:xfrm>
            <a:off x="3851275" y="2349500"/>
            <a:ext cx="1371600" cy="914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 panose="02010600030101010101" pitchFamily="2" charset="-122"/>
              </a:rPr>
              <a:t>wisdom</a:t>
            </a:r>
          </a:p>
          <a:p>
            <a:pPr algn="ctr" eaLnBrk="1" hangingPunct="1">
              <a:defRPr/>
            </a:pPr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 panose="02010600030101010101" pitchFamily="2" charset="-122"/>
              </a:rPr>
              <a:t>智慧</a:t>
            </a:r>
          </a:p>
        </p:txBody>
      </p:sp>
      <p:sp>
        <p:nvSpPr>
          <p:cNvPr id="73744" name="WordArt 16"/>
          <p:cNvSpPr>
            <a:spLocks noChangeArrowheads="1" noChangeShapeType="1" noTextEdit="1"/>
          </p:cNvSpPr>
          <p:nvPr/>
        </p:nvSpPr>
        <p:spPr bwMode="auto">
          <a:xfrm>
            <a:off x="7235825" y="2276475"/>
            <a:ext cx="914400" cy="914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joy</a:t>
            </a:r>
          </a:p>
          <a:p>
            <a:pPr algn="ctr" eaLnBrk="1" hangingPunct="1">
              <a:defRPr/>
            </a:pPr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喜乐</a:t>
            </a:r>
          </a:p>
        </p:txBody>
      </p:sp>
      <p:sp>
        <p:nvSpPr>
          <p:cNvPr id="45064" name="WordArt 18"/>
          <p:cNvSpPr>
            <a:spLocks noChangeArrowheads="1" noChangeShapeType="1" noTextEdit="1"/>
          </p:cNvSpPr>
          <p:nvPr/>
        </p:nvSpPr>
        <p:spPr bwMode="auto">
          <a:xfrm>
            <a:off x="323850" y="4437063"/>
            <a:ext cx="8602663" cy="129698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An apple a day keeps the doctor away.</a:t>
            </a:r>
            <a:endParaRPr lang="zh-CN" altLang="en-US" sz="3600" kern="10" dirty="0">
              <a:ln w="9525">
                <a:solidFill>
                  <a:srgbClr val="FF00FF"/>
                </a:solidFill>
                <a:round/>
                <a:headEnd/>
                <a:tailEnd/>
              </a:ln>
              <a:solidFill>
                <a:srgbClr val="800000"/>
              </a:soli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 rot="21427288">
            <a:off x="2570559" y="5675793"/>
            <a:ext cx="51283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一天一苹果，医生远离我。</a:t>
            </a:r>
            <a:endParaRPr lang="zh-CN" altLang="en-U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119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istrator\Desktop\juci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590" y="2183170"/>
            <a:ext cx="3607565" cy="25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istrator\Desktop\新建文件夹\2afb572bc0d8a18104ee96776d23a4c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5107">
            <a:off x="6184018" y="1006733"/>
            <a:ext cx="2528646" cy="208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新建文件夹\20140801193923_XZQxk.thumb.700_0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12" b="3629"/>
          <a:stretch/>
        </p:blipFill>
        <p:spPr bwMode="auto">
          <a:xfrm rot="20093193">
            <a:off x="6685519" y="3944437"/>
            <a:ext cx="2086120" cy="221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新建文件夹\skilldetail_1038705_1397035967_2014_04_640X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315">
            <a:off x="3601170" y="4717859"/>
            <a:ext cx="2304256" cy="198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新建文件夹\20140801194436_QSHQV.thumb.700_0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9492">
            <a:off x="371300" y="3937486"/>
            <a:ext cx="2469654" cy="223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76" y="738635"/>
            <a:ext cx="56190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Make a dish or some juice with fruit for your mum and </a:t>
            </a:r>
            <a:r>
              <a:rPr lang="en-US" altLang="zh-CN" dirty="0" smtClean="0"/>
              <a:t>dad. Talk about the fruit you need.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7358" y="19384"/>
            <a:ext cx="29787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i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Homework:</a:t>
            </a:r>
            <a:endParaRPr lang="zh-CN" altLang="en-US" sz="4000" b="1" i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18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5"/>
          <p:cNvSpPr>
            <a:spLocks noChangeArrowheads="1" noChangeShapeType="1" noTextEdit="1"/>
          </p:cNvSpPr>
          <p:nvPr/>
        </p:nvSpPr>
        <p:spPr bwMode="auto">
          <a:xfrm>
            <a:off x="3707905" y="404664"/>
            <a:ext cx="4711484" cy="35274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altLang="zh-CN" sz="3600" kern="10" dirty="0">
                <a:solidFill>
                  <a:srgbClr val="0000FF"/>
                </a:soli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Thank you!</a:t>
            </a:r>
          </a:p>
          <a:p>
            <a:pPr algn="ctr"/>
            <a:r>
              <a:rPr lang="en-US" altLang="zh-CN" sz="3600" kern="10" dirty="0">
                <a:solidFill>
                  <a:srgbClr val="0000FF"/>
                </a:soli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Good-bye!</a:t>
            </a:r>
            <a:endParaRPr lang="zh-CN" altLang="en-US" sz="3600" kern="10" dirty="0">
              <a:solidFill>
                <a:srgbClr val="0000FF"/>
              </a:solidFill>
              <a:effectLst>
                <a:outerShdw dist="53882" dir="2700000" algn="ctr" rotWithShape="0">
                  <a:srgbClr val="C0C0C0">
                    <a:alpha val="80000"/>
                  </a:srgbClr>
                </a:outerShdw>
              </a:effectLst>
              <a:latin typeface="宋体"/>
              <a:ea typeface="宋体"/>
            </a:endParaRPr>
          </a:p>
        </p:txBody>
      </p:sp>
      <p:pic>
        <p:nvPicPr>
          <p:cNvPr id="4" name="Picture 4" descr="t014c06b3ada6769f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5405564" cy="328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3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t="6512" r="5727" b="11432"/>
          <a:stretch>
            <a:fillRect/>
          </a:stretch>
        </p:blipFill>
        <p:spPr bwMode="auto">
          <a:xfrm>
            <a:off x="395288" y="260350"/>
            <a:ext cx="21240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 descr="61d2ad640028401f16d7d1fd94d16d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0"/>
            <a:ext cx="255587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 descr="15120909243267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868863"/>
            <a:ext cx="2484437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t0133a7849e435c06f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941888"/>
            <a:ext cx="2627312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6668" y="2205038"/>
            <a:ext cx="2881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strawberr</a:t>
            </a:r>
            <a:r>
              <a:rPr lang="en-US" altLang="zh-CN" dirty="0" smtClean="0">
                <a:solidFill>
                  <a:srgbClr val="FF0000"/>
                </a:solidFill>
              </a:rPr>
              <a:t>ies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948488" y="2276475"/>
            <a:ext cx="158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grape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395288" y="4005263"/>
            <a:ext cx="20875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kiwifruit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694488" y="4076700"/>
            <a:ext cx="2449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pineapple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7418" name="Picture 10" descr="cherry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60350"/>
            <a:ext cx="2447925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11" descr="peac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962525"/>
            <a:ext cx="2979737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3851275" y="2276475"/>
            <a:ext cx="194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cherr</a:t>
            </a:r>
            <a:r>
              <a:rPr lang="en-US" altLang="zh-CN" dirty="0" smtClean="0">
                <a:solidFill>
                  <a:srgbClr val="FF0000"/>
                </a:solidFill>
              </a:rPr>
              <a:t>ies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779838" y="4005263"/>
            <a:ext cx="1872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peach</a:t>
            </a:r>
            <a:r>
              <a:rPr lang="en-US" altLang="zh-CN" dirty="0" smtClean="0">
                <a:solidFill>
                  <a:srgbClr val="FF0000"/>
                </a:solidFill>
              </a:rPr>
              <a:t>es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0021033807047408_b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70"/>
          <a:stretch>
            <a:fillRect/>
          </a:stretch>
        </p:blipFill>
        <p:spPr bwMode="auto">
          <a:xfrm>
            <a:off x="0" y="1266142"/>
            <a:ext cx="3175163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319588" y="836158"/>
            <a:ext cx="23050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dirty="0">
                <a:solidFill>
                  <a:srgbClr val="FF3300"/>
                </a:solidFill>
              </a:rPr>
              <a:t>a</a:t>
            </a:r>
            <a:r>
              <a:rPr lang="en-US" altLang="zh-CN" sz="6000" dirty="0"/>
              <a:t>pple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908175" y="4797152"/>
            <a:ext cx="44640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It’s </a:t>
            </a:r>
            <a:r>
              <a:rPr lang="en-US" altLang="zh-CN" sz="4400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</a:t>
            </a:r>
            <a:r>
              <a:rPr lang="en-US" altLang="zh-CN" sz="44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apple.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779838" y="2172381"/>
            <a:ext cx="33845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dirty="0"/>
              <a:t>b</a:t>
            </a:r>
            <a:r>
              <a:rPr lang="en-US" altLang="zh-CN" sz="4000" dirty="0">
                <a:solidFill>
                  <a:srgbClr val="FF3300"/>
                </a:solidFill>
              </a:rPr>
              <a:t>a</a:t>
            </a:r>
            <a:r>
              <a:rPr lang="en-US" altLang="zh-CN" sz="4000" dirty="0"/>
              <a:t>g       s</a:t>
            </a:r>
            <a:r>
              <a:rPr lang="en-US" altLang="zh-CN" sz="4000" dirty="0">
                <a:solidFill>
                  <a:srgbClr val="FF3300"/>
                </a:solidFill>
              </a:rPr>
              <a:t>a</a:t>
            </a:r>
            <a:r>
              <a:rPr lang="en-US" altLang="zh-CN" sz="4000" dirty="0"/>
              <a:t>d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dirty="0"/>
              <a:t>c</a:t>
            </a:r>
            <a:r>
              <a:rPr lang="en-US" altLang="zh-CN" sz="4000" dirty="0">
                <a:solidFill>
                  <a:srgbClr val="FF3300"/>
                </a:solidFill>
              </a:rPr>
              <a:t>a</a:t>
            </a:r>
            <a:r>
              <a:rPr lang="en-US" altLang="zh-CN" sz="4000" dirty="0"/>
              <a:t>t        l</a:t>
            </a:r>
            <a:r>
              <a:rPr lang="en-US" altLang="zh-CN" sz="4000" dirty="0">
                <a:solidFill>
                  <a:srgbClr val="FF3300"/>
                </a:solidFill>
              </a:rPr>
              <a:t>a</a:t>
            </a:r>
            <a:r>
              <a:rPr lang="en-US" altLang="zh-CN" sz="4000" dirty="0"/>
              <a:t>mp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260648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Let’s learn.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96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27" grpId="0"/>
      <p:bldP spid="51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9885883_142401789000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00" b="7175"/>
          <a:stretch>
            <a:fillRect/>
          </a:stretch>
        </p:blipFill>
        <p:spPr bwMode="auto">
          <a:xfrm>
            <a:off x="2160166" y="404664"/>
            <a:ext cx="4032250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871501" y="5133976"/>
            <a:ext cx="57610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4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It’s</a:t>
            </a:r>
            <a:r>
              <a:rPr lang="en-US" altLang="zh-CN" sz="5400" dirty="0">
                <a:solidFill>
                  <a:srgbClr val="FF33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an </a:t>
            </a:r>
            <a:r>
              <a:rPr lang="en-US" altLang="zh-CN" sz="54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orange.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3563888" y="3932665"/>
            <a:ext cx="23762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800" dirty="0"/>
              <a:t>orange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260648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Let’s learn.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/>
      <p:bldP spid="901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240491-1412040Z4062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8" t="6885" r="11481" b="5096"/>
          <a:stretch>
            <a:fillRect/>
          </a:stretch>
        </p:blipFill>
        <p:spPr bwMode="auto">
          <a:xfrm>
            <a:off x="2627784" y="116632"/>
            <a:ext cx="446405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673225" y="4365104"/>
            <a:ext cx="5995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dirty="0"/>
              <a:t>How many orange</a:t>
            </a:r>
            <a:r>
              <a:rPr lang="en-US" altLang="zh-CN" sz="4400" dirty="0">
                <a:solidFill>
                  <a:srgbClr val="FF3300"/>
                </a:solidFill>
              </a:rPr>
              <a:t>s</a:t>
            </a:r>
            <a:r>
              <a:rPr lang="en-US" altLang="zh-CN" sz="4400" dirty="0"/>
              <a:t>?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673225" y="5159810"/>
            <a:ext cx="4356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dirty="0"/>
              <a:t>Three orange</a:t>
            </a:r>
            <a:r>
              <a:rPr lang="en-US" altLang="zh-CN" sz="4400" dirty="0">
                <a:solidFill>
                  <a:srgbClr val="FF3300"/>
                </a:solidFill>
              </a:rPr>
              <a:t>s</a:t>
            </a:r>
            <a:r>
              <a:rPr lang="en-US" altLang="zh-CN" sz="4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260648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Let’s learn.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189120-1206021530256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2" t="9052" r="7985" b="5902"/>
          <a:stretch>
            <a:fillRect/>
          </a:stretch>
        </p:blipFill>
        <p:spPr bwMode="auto">
          <a:xfrm>
            <a:off x="2051050" y="0"/>
            <a:ext cx="5832475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339975" y="4797425"/>
            <a:ext cx="20891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400" dirty="0"/>
              <a:t>water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851275" y="5734050"/>
            <a:ext cx="7921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3300"/>
                </a:solidFill>
              </a:rPr>
              <a:t>＋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140200" y="4797425"/>
            <a:ext cx="25209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400" dirty="0"/>
              <a:t>melon</a:t>
            </a:r>
          </a:p>
        </p:txBody>
      </p:sp>
      <p:pic>
        <p:nvPicPr>
          <p:cNvPr id="15365" name="Picture 5" descr="wate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5251" r="9137" b="5487"/>
          <a:stretch>
            <a:fillRect/>
          </a:stretch>
        </p:blipFill>
        <p:spPr bwMode="auto">
          <a:xfrm>
            <a:off x="2916238" y="5568950"/>
            <a:ext cx="6985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 descr="http://static.quna.com/meishi/caipuimg/965/52965.jpg"/>
          <p:cNvPicPr>
            <a:picLocks noChangeAspect="1" noChangeArrowheads="1"/>
          </p:cNvPicPr>
          <p:nvPr/>
        </p:nvPicPr>
        <p:blipFill>
          <a:blip r:embed="rId5" r:link="rId6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4" b="9866"/>
          <a:stretch>
            <a:fillRect/>
          </a:stretch>
        </p:blipFill>
        <p:spPr bwMode="auto">
          <a:xfrm>
            <a:off x="4572000" y="5805488"/>
            <a:ext cx="158432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260648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Let’s learn.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7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27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4859338" y="549275"/>
            <a:ext cx="302577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/>
              <a:t>pear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4427538" y="1916113"/>
            <a:ext cx="42481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It’s a pear.</a:t>
            </a:r>
            <a:endParaRPr lang="en-US" altLang="zh-CN" sz="4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539750" y="5876925"/>
            <a:ext cx="21600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dirty="0" smtClean="0"/>
              <a:t>banana</a:t>
            </a:r>
            <a:endParaRPr lang="en-US" altLang="zh-CN" sz="4000" dirty="0">
              <a:solidFill>
                <a:srgbClr val="FF3300"/>
              </a:solidFill>
            </a:endParaRP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4053795" y="5876925"/>
            <a:ext cx="19583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dirty="0" smtClean="0"/>
              <a:t>mango</a:t>
            </a:r>
            <a:endParaRPr lang="en-US" altLang="zh-CN" sz="4000" dirty="0">
              <a:solidFill>
                <a:srgbClr val="FF0000"/>
              </a:solidFill>
            </a:endParaRPr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6804025" y="5876925"/>
            <a:ext cx="2339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dirty="0" smtClean="0"/>
              <a:t>lemon</a:t>
            </a:r>
            <a:endParaRPr lang="en-US" altLang="zh-CN" sz="4000" dirty="0">
              <a:solidFill>
                <a:srgbClr val="FF3300"/>
              </a:solidFill>
            </a:endParaRPr>
          </a:p>
        </p:txBody>
      </p:sp>
      <p:pic>
        <p:nvPicPr>
          <p:cNvPr id="7178" name="Picture 16" descr="pea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87"/>
          <a:stretch>
            <a:fillRect/>
          </a:stretch>
        </p:blipFill>
        <p:spPr bwMode="auto">
          <a:xfrm>
            <a:off x="89488" y="827130"/>
            <a:ext cx="3275855" cy="93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7" name="Picture 17" descr="pea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4" b="41774"/>
          <a:stretch>
            <a:fillRect/>
          </a:stretch>
        </p:blipFill>
        <p:spPr bwMode="auto">
          <a:xfrm>
            <a:off x="35359" y="1767000"/>
            <a:ext cx="3384115" cy="99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8" name="Picture 18" descr="pea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55" b="192"/>
          <a:stretch>
            <a:fillRect/>
          </a:stretch>
        </p:blipFill>
        <p:spPr bwMode="auto">
          <a:xfrm>
            <a:off x="0" y="2705440"/>
            <a:ext cx="341947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image.cn.made-in-china.com/2f0j01LCctKvZwyhkM/%E8%8A%92%E6%9E%9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539" y="4389784"/>
            <a:ext cx="2061228" cy="121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review.quanjing.com/ul0885/ul0885-236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" r="11158"/>
          <a:stretch/>
        </p:blipFill>
        <p:spPr bwMode="auto">
          <a:xfrm>
            <a:off x="6804025" y="4145303"/>
            <a:ext cx="1863725" cy="145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新建文件夹\banana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8" y="4364831"/>
            <a:ext cx="2029172" cy="124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9488" y="198149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Let’s learn.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2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/>
      <p:bldP spid="92171" grpId="0"/>
      <p:bldP spid="921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03330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412875"/>
            <a:ext cx="38163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t013b141f82bb402e2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DF9"/>
              </a:clrFrom>
              <a:clrTo>
                <a:srgbClr val="FEFD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4813"/>
            <a:ext cx="1214437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50825" y="4652963"/>
            <a:ext cx="4859338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/>
              <a:t>A </a:t>
            </a:r>
            <a:r>
              <a:rPr lang="en-US" altLang="zh-CN" sz="3600">
                <a:solidFill>
                  <a:srgbClr val="FF3300"/>
                </a:solidFill>
              </a:rPr>
              <a:t>bear</a:t>
            </a:r>
            <a:r>
              <a:rPr lang="en-US" altLang="zh-CN" sz="3600"/>
              <a:t> likes a </a:t>
            </a:r>
            <a:r>
              <a:rPr lang="en-US" altLang="zh-CN" sz="3600">
                <a:solidFill>
                  <a:srgbClr val="FF3300"/>
                </a:solidFill>
              </a:rPr>
              <a:t>pear</a:t>
            </a:r>
            <a:r>
              <a:rPr lang="en-US" altLang="zh-CN" sz="360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/>
              <a:t>A </a:t>
            </a:r>
            <a:r>
              <a:rPr lang="en-US" altLang="zh-CN" sz="3600">
                <a:solidFill>
                  <a:srgbClr val="FF3300"/>
                </a:solidFill>
              </a:rPr>
              <a:t>pear</a:t>
            </a:r>
            <a:r>
              <a:rPr lang="en-US" altLang="zh-CN" sz="3600"/>
              <a:t> is on the </a:t>
            </a:r>
            <a:r>
              <a:rPr lang="en-US" altLang="zh-CN" sz="3600">
                <a:solidFill>
                  <a:srgbClr val="FF3300"/>
                </a:solidFill>
              </a:rPr>
              <a:t>bear</a:t>
            </a:r>
            <a:r>
              <a:rPr lang="en-US" altLang="zh-CN" sz="3600"/>
              <a:t>.</a:t>
            </a:r>
          </a:p>
        </p:txBody>
      </p:sp>
      <p:sp>
        <p:nvSpPr>
          <p:cNvPr id="93191" name="WordArt 7"/>
          <p:cNvSpPr>
            <a:spLocks noChangeArrowheads="1" noChangeShapeType="1" noTextEdit="1"/>
          </p:cNvSpPr>
          <p:nvPr/>
        </p:nvSpPr>
        <p:spPr bwMode="auto">
          <a:xfrm>
            <a:off x="449582" y="2061368"/>
            <a:ext cx="2401267" cy="64849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 eaLnBrk="1" hangingPunct="1">
              <a:defRPr/>
            </a:pPr>
            <a:r>
              <a:rPr lang="en-US" altLang="zh-CN" sz="2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Century Schoolbook"/>
              </a:rPr>
              <a:t>Tongue twister</a:t>
            </a:r>
          </a:p>
          <a:p>
            <a:pPr algn="ctr" eaLnBrk="1" hangingPunct="1">
              <a:defRPr/>
            </a:pPr>
            <a:r>
              <a:rPr lang="zh-CN" altLang="en-US" sz="2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Century Schoolbook"/>
              </a:rPr>
              <a:t>绕口令</a:t>
            </a:r>
          </a:p>
        </p:txBody>
      </p:sp>
      <p:sp>
        <p:nvSpPr>
          <p:cNvPr id="2" name="矩形 1"/>
          <p:cNvSpPr/>
          <p:nvPr/>
        </p:nvSpPr>
        <p:spPr>
          <a:xfrm>
            <a:off x="173402" y="112425"/>
            <a:ext cx="29536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Let’s practice!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416</Words>
  <Application>Microsoft Office PowerPoint</Application>
  <PresentationFormat>全屏显示(4:3)</PresentationFormat>
  <Paragraphs>177</Paragraphs>
  <Slides>34</Slides>
  <Notes>1</Notes>
  <HiddenSlides>0</HiddenSlides>
  <MMClips>3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默认设计模板</vt:lpstr>
      <vt:lpstr>I Like Fruit!</vt:lpstr>
      <vt:lpstr>Let’s sing!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Let’s listen.</vt:lpstr>
      <vt:lpstr>Let’s read.</vt:lpstr>
      <vt:lpstr>Let’s practice.</vt:lpstr>
      <vt:lpstr>Let’s play!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Try  to  remember!</vt:lpstr>
      <vt:lpstr>Try  to  remember!</vt:lpstr>
      <vt:lpstr>Try  to  remember!</vt:lpstr>
      <vt:lpstr>Try  to  remember!</vt:lpstr>
      <vt:lpstr>Try  to  remember!</vt:lpstr>
      <vt:lpstr>Try  to  remember!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Like Fruit!</dc:title>
  <dc:creator>lenovo</dc:creator>
  <cp:lastModifiedBy>SDWM</cp:lastModifiedBy>
  <cp:revision>85</cp:revision>
  <dcterms:created xsi:type="dcterms:W3CDTF">2018-05-09T13:20:51Z</dcterms:created>
  <dcterms:modified xsi:type="dcterms:W3CDTF">2018-05-15T09:36:59Z</dcterms:modified>
</cp:coreProperties>
</file>

<file path=docProps/custom.xml><?xml version="1.0" encoding="utf-8"?>
<prop:Properties xmlns:vt="http://schemas.openxmlformats.org/officeDocument/2006/docPropsVTypes" xmlns:prop="http://schemas.openxmlformats.org/officeDocument/2006/custom-properties">
  <prop:property fmtid="{D5CDD505-2E9C-101B-9397-08002B2CF9AE}" pid="2" name="company">
    <vt:lpwstr>100111021000101210101002100010021010010210000012100011121001111210011102</vt:lpwstr>
  </prop:property>
</prop:Properties>
</file>