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"/>
  </p:notesMasterIdLst>
  <p:sldIdLst>
    <p:sldId id="285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="" xmlns:a16="http://schemas.microsoft.com/office/drawing/2014/main" id="{6F5B4E91-DFFE-4258-BDF7-E91CF23969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79A405D2-FAE1-4A5D-B489-354D75137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CF856A-9B7F-4BC0-A68E-B8C5947325F8}" type="datetimeFigureOut">
              <a:rPr lang="zh-CN" altLang="en-US"/>
              <a:pPr>
                <a:defRPr/>
              </a:pPr>
              <a:t>2023/10/12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="" xmlns:a16="http://schemas.microsoft.com/office/drawing/2014/main" id="{0E39573B-D606-4826-A51D-BAF71053BB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="" xmlns:a16="http://schemas.microsoft.com/office/drawing/2014/main" id="{CC801A98-B3D6-4080-8D39-45B0FEF3C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FFA304F-4765-4795-8A6F-21564D9D4C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D2D35066-BBCD-4851-9091-6E65A30FD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7265B13-C514-46C2-B973-0D7D5890FFD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145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449314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3E3-1F0D-4D31-8C21-8372E737DB5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48B3-7B4A-4928-A1C6-FDD1FDE0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6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3E3-1F0D-4D31-8C21-8372E737DB5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48B3-7B4A-4928-A1C6-FDD1FDE0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66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3E3-1F0D-4D31-8C21-8372E737DB5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48B3-7B4A-4928-A1C6-FDD1FDE0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0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3E3-1F0D-4D31-8C21-8372E737DB5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48B3-7B4A-4928-A1C6-FDD1FDE0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3E3-1F0D-4D31-8C21-8372E737DB5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48B3-7B4A-4928-A1C6-FDD1FDE0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3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3E3-1F0D-4D31-8C21-8372E737DB5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48B3-7B4A-4928-A1C6-FDD1FDE0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2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3E3-1F0D-4D31-8C21-8372E737DB5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48B3-7B4A-4928-A1C6-FDD1FDE0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3E3-1F0D-4D31-8C21-8372E737DB5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48B3-7B4A-4928-A1C6-FDD1FDE0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9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3E3-1F0D-4D31-8C21-8372E737DB5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48B3-7B4A-4928-A1C6-FDD1FDE0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5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3E3-1F0D-4D31-8C21-8372E737DB5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48B3-7B4A-4928-A1C6-FDD1FDE0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8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D33E3-1F0D-4D31-8C21-8372E737DB5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E48B3-7B4A-4928-A1C6-FDD1FDE0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4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D33E3-1F0D-4D31-8C21-8372E737DB5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E48B3-7B4A-4928-A1C6-FDD1FDE0C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1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70" name="Group 54">
            <a:extLst>
              <a:ext uri="{FF2B5EF4-FFF2-40B4-BE49-F238E27FC236}">
                <a16:creationId xmlns="" xmlns:a16="http://schemas.microsoft.com/office/drawing/2014/main" id="{1ED96E03-4117-42C4-BFB0-CCB8E3AE0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013486"/>
              </p:ext>
            </p:extLst>
          </p:nvPr>
        </p:nvGraphicFramePr>
        <p:xfrm>
          <a:off x="107504" y="620688"/>
          <a:ext cx="8893175" cy="5303062"/>
        </p:xfrm>
        <a:graphic>
          <a:graphicData uri="http://schemas.openxmlformats.org/drawingml/2006/table">
            <a:tbl>
              <a:tblPr/>
              <a:tblGrid>
                <a:gridCol w="8286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8036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841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290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B0604020202020204" pitchFamily="34" charset="0"/>
                          <a:ea typeface="楷体" panose="02010609060101010101" pitchFamily="49" charset="-122"/>
                        </a:rPr>
                        <a:t> 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B0604020202020204" pitchFamily="34" charset="0"/>
                          <a:ea typeface="楷体" panose="02010609060101010101" pitchFamily="49" charset="-122"/>
                        </a:rPr>
                        <a:t>改革开放前</a:t>
                      </a:r>
                      <a:endParaRPr kumimoji="0" lang="zh-CN" alt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T="45726" marB="45726"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B0604020202020204" pitchFamily="34" charset="0"/>
                          <a:ea typeface="楷体" panose="02010609060101010101" pitchFamily="49" charset="-122"/>
                        </a:rPr>
                        <a:t>改革开放后</a:t>
                      </a:r>
                      <a:endParaRPr kumimoji="0" lang="zh-CN" altLang="en-US" sz="4000" b="1" i="0" u="none" strike="noStrike" cap="none" normalizeH="0" baseline="0" dirty="0">
                        <a:ln>
                          <a:noFill/>
                        </a:ln>
                        <a:solidFill>
                          <a:srgbClr val="8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B0604020202020204" pitchFamily="34" charset="0"/>
                        <a:ea typeface="楷体" panose="02010609060101010101" pitchFamily="49" charset="-122"/>
                      </a:endParaRPr>
                    </a:p>
                  </a:txBody>
                  <a:tcPr marT="45726" marB="45726"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20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2" charset="-122"/>
                          <a:ea typeface="楷体" pitchFamily="2" charset="-122"/>
                        </a:rPr>
                        <a:t>1</a:t>
                      </a:r>
                      <a:r>
                        <a:rPr kumimoji="0" lang="zh-CN" altLang="en-US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2" charset="-122"/>
                          <a:ea typeface="楷体" pitchFamily="2" charset="-122"/>
                        </a:rPr>
                        <a:t>、</a:t>
                      </a:r>
                      <a:endParaRPr kumimoji="0" lang="en-US" altLang="zh-CN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2" charset="-122"/>
                          <a:ea typeface="楷体" pitchFamily="2" charset="-122"/>
                        </a:rPr>
                        <a:t>交通</a:t>
                      </a:r>
                      <a:endParaRPr kumimoji="0" lang="en-US" altLang="zh-CN" sz="4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黑体" pitchFamily="2" charset="-122"/>
                        <a:ea typeface="黑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4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itchFamily="2" charset="-122"/>
                          <a:ea typeface="楷体" pitchFamily="2" charset="-122"/>
                        </a:rPr>
                        <a:t>: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6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B0604020202020204" pitchFamily="34" charset="0"/>
                          <a:ea typeface="楷体" pitchFamily="49" charset="-122"/>
                        </a:rPr>
                        <a:t>行</a:t>
                      </a:r>
                      <a:endParaRPr kumimoji="0" lang="zh-CN" altLang="en-US" sz="6000" b="1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B0604020202020204" pitchFamily="34" charset="0"/>
                        <a:ea typeface="楷体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4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anchor="ctr"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三中11</Template>
  <TotalTime>184</TotalTime>
  <Words>9</Words>
  <Application>Microsoft Office PowerPoint</Application>
  <PresentationFormat>全屏显示(4:3)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黑体</vt:lpstr>
      <vt:lpstr>楷体</vt:lpstr>
      <vt:lpstr>宋体</vt:lpstr>
      <vt:lpstr>Arial</vt:lpstr>
      <vt:lpstr>Calibri</vt:lpstr>
      <vt:lpstr>Calibri Light</vt:lpstr>
      <vt:lpstr>Times New Roman</vt:lpstr>
      <vt:lpstr>自定义设计方案</vt:lpstr>
      <vt:lpstr>PowerPoint 演示文稿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Microsoft 帐户</cp:lastModifiedBy>
  <cp:revision>28</cp:revision>
  <dcterms:created xsi:type="dcterms:W3CDTF">2020-08-02T10:01:51Z</dcterms:created>
  <dcterms:modified xsi:type="dcterms:W3CDTF">2023-10-12T06:15:11Z</dcterms:modified>
  <cp:category/>
  <cp:contentStatus/>
</cp:coreProperties>
</file>