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s>
</file>

<file path=ppt/ink/ink1.xml><?xml version="1.0" encoding="utf-8"?>
<ink xmlns="http://www.w3.org/2003/InkML">
  <definitions>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brush xml:id="br1">
      <brushProperty name="width" value="0.15875" units="cm"/>
      <brushProperty name="height" value="0.3175" units="cm"/>
      <brushProperty name="tip" value="rectangle"/>
      <brushProperty name="rasterOp" value="maskPen"/>
      <brushProperty name="color" value="#ffff00"/>
      <brushProperty name="fitToCurve" value="1"/>
    </brush>
  </definitions>
  <trace timeOffset="0.0" brushRef="#br1" contextRef="#ctx0"> 13079.623 6368.645, 12814.1875 6645.811, 12654.927 6823.99, 12531.057 6962.572, 12424.882 7081.3574, 12290.177 7206.945, 12169.081 7327.947, 12053.014 7433.986, 11926.9795 7543.6846, 11787.838 7675.2837, 11663.968 7794.0684, 11540.247 7900.8433, 11426.341 7998.4067, 11292.358 8110.8296, 11181.186 8193.748, 11026.923 8308.807, 10907.664 8423.463, 10777.993 8539.521, 10655.3125 8665.161, 10513.748 8783.946, 10407.574 8902.731, 10283.703 9021.518, 10159.715 9107.3955, 10051.196 9202.451, 9876.703 9318.48, 9718.029 9436.871, 9587.207 9524.688, 9459.066 9610.706, 9310.44 9734.2295, 9187.677 9825.793, 9045.005 9932.206, 8903.441 10050.989, 8761.874 10189.573, 8620.309 10308.357, 8496.438 10407.347, 8337.178 10526.13, 8177.9165 10644.916, 8062.446 10709.51, 7930.1772 10803.297, 7816.965 10887.736, 7682.4375 10981.474, 7556.686 11075.267, 7442.8325 11165.001, 7328.524 11238.845, 7204.6543 11337.831, 7080.784 11476.414, 6948.035 11572.952, 6833.045 11674.391, 6700.3267 11793.174, 6533.0757 11911.321, 6401.261 11999.864, 6280.6147 12080.852, 6164.0996 12176.297, 6054.4336 12228.721, 5924.9907 12338.464, 5806.6943 12446.494, 5682.8247 12525.684, 5572.86 12585.076, 5693.89 12642.613, 5822.5854 12644.469, 6029.728 12644.469, 6195.9995 12664.267, 6363.366 12664.267, 6477.444 12664.267, 6612.5615 12664.267, 6726.87 12664.267, 6841.7603 12664.267, 7010.002 12664.267, 7169.263 12664.267, 7328.524 12634.569, 7485.501 12605.238, 7611.6543 12604.874, 7735.5244 12604.874, 7983.2646 12585.076, 8178.205 12585.076, 8310.882 12585.076, 8439.915 12585.076, 8567.222 12585.076, 8717.644 12571.217, 8832.657 12565.28, 8976.01 12553.0, 9098.093 12545.48, 9230.81 12545.48, 9416.058 12545.48, 9572.678 12545.48, 9746.07 12525.684, 9859.008 12525.684, 10022.872 12525.684, 10151.029 12525.684, 10313.072 12525.684, 10460.661 12525.684, 10602.227 12525.684, 10832.2705 12505.886, 10956.141 12505.886, 11080.01 12505.886, 11193.018 12505.886, 11314.701 12505.886, 11433.925 12505.886, 11564.216 12505.886, 11717.055 12505.886, 11858.4795 12505.886, 12035.577 12505.886, 12194.839 12505.886, 12376.35 12505.886, 12531.057 12505.886, 12654.927 12505.886, 12849.579 12505.886, 12977.604 12505.886, 13097.319 12505.886, 13219.668 12505.886, 13398.145 12505.886, 13531.972 12505.886, 13645.884 12505.886, 13840.538 12505.886, 13997.462 12476.627, 14186.746 12467.729, 14300.626 12466.292, 14484.8125 12466.292, 14619.15 12466.292, 14743.019 12466.292, 14859.699 12466.292, 15026.148 12426.695, 15138.619 12395.238, 15256.194 12367.304, 15387.286 12357.769, 15503.559 12327.8125, 15627.803 12307.911, 15751.673 12307.911, 15869.019 12307.911</trace>
</ink>
</file>

<file path=ppt/ink/ink10.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16017.107 10605.321 874.14984, 16145.273 10706.537 874.1484, 16327.455 10837.184 843.93024, 16507.549 10950.411 838.6108, 16660.14 11028.265 845.1077, 16823.553 11094.151 851.23334, 17006.463 11118.702 870.5157, 17121.023 11126.477 867.9363, 17247.545 11145.731 431.41345</trace>
</ink>
</file>

<file path=ppt/ink/ink11.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2214.469 9496.659 874.14984, 2327.5583 9521.963 874.14624, 2470.715 9558.492 859.46625, 2649.2275 9620.38 862.36127, 2798.8486 9689.482 866.4959, 2883.189 9828.648 871.24493, 2886.905 9996.794 869.0736, 2856.4585 10186.059 867.7851, 2993.531 10239.577 869.0058, 3121.5215 10170.191 864.9552, 3247.6619 10097.583 860.2283, 3422.6157 10005.75 858.5347, 3577.5015 9925.294 864.62885, 3665.4136 10057.933 870.16675, 3652.6594 10190.559 867.1749, 3618.2495 10350.077 863.0636, 3574.9185 10505.404 858.6836, 3521.5183 10655.148 855.7101, 3432.734 10852.544 855.29315, 3365.716 11014.409 861.22125, 3290.2957 11150.62 872.562, 3456.6912 11072.7 869.1642, 3630.1807 10962.06 861.8035, 3765.6504 10874.038 845.6102, 3878.9268 10808.782 806.0828, 3987.9094 10755.945 230.48546</trace>
</ink>
</file>

<file path=ppt/ink/ink12.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3170.0364 13040.421 874.14984, 3298.204 12913.896 874.1479, 3464.6575 12744.51 854.4957, 3622.0452 12578.154 788.4474, 3735.7354 12456.833 737.8731, 3863.8853 12317.107 746.7993, 4057.7854 12103.948 771.086, 4161.2026 11984.2295 778.5829, 4349.699 11723.944 790.16223, 4429.737 11596.791 792.864, 4521.6494 11455.702 844.2682, 4593.492 11341.688 815.9099, 4678.229 11226.632 8.382797</trace>
</ink>
</file>

<file path=ppt/ink/ink13.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4780.344 7972.247 874.14984, 4682.3335 8149.3784 874.14874, 4544.0225 8399.92 780.2368, 4467.622 8543.837 794.4256, 4355.4204 8758.312 814.30524, 4256.259 8951.877 825.7866, 4169.327 9120.309 831.9873, 4100.1333 9236.472 840.57025, 4016.0293 9357.281 8.636211</trace>
</ink>
</file>

<file path=ppt/ink/ink14.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4355.6475 9298.683 874.14984, 4498.894 9172.159 874.1491, 4706.325 8985.004 792.1106, 4828.556 8879.605 801.61804, 5028.122 8717.768 817.4525, 5199.416 8591.016 826.5382, 5338.2817 8493.627 832.80035, 5486.51 8397.411 862.79596, 5632.553 8334.374 870.72406, 5630.91 8533.067 868.13495, 5567.31 8706.004 859.8, 5469.7524 8901.671 845.9864, 5383.809 9034.3545 837.41974, 5230.746 9252.858 822.13684, 5069.0605 9458.905 812.4071, 4976.6934 9573.317 811.18115, 4830.142 9750.3125 812.7826, 4704.8867 9895.364 824.4142, 4558.463 10061.278 844.9263, 4432.1875 10202.932 864.0414, 4318.6284 10313.188 813.3688</trace>
</ink>
</file>

<file path=ppt/ink/ink15.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4355.6475 9377.873 874.14984, 4468.737 9394.74 874.1494, 4593.714 9414.073 809.5238, 4845.4453 9447.467 811.29956, 5091.4995 9472.569 820.0694, 5232.8496 9481.117 822.4085, 5365.2896 9487.125 820.209, 5539.268 9491.03 817.65967, 5659.038 9493.568 815.3353, 5816.829 9495.027 813.8896, 5943.8516 9495.854 827.81195, 6082.388 9503.347 830.78375, 6240.0215 9508.126 831.98376, 6458.6357 9513.143 833.8293, 6640.5376 9515.214 840.9292, 6838.5703 9516.31 853.31104, 7000.5703 9516.457 868.7434, 7126.546 9533.219 682.9713</trace>
</ink>
</file>

<file path=ppt/ink/ink16.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5222.7363 10585.524 874.14984, 5365.9834 10518.046 874.14636, 5569.2114 10415.006 857.1808, 5679.067 10358.111 857.52466, 5877.9746 10253.769 858.10016, 6040.981 10162.062 858.10736, 6172.7583 10085.804 861.1902, 6289.1157 10037.596 677.03326</trace>
</ink>
</file>

<file path=ppt/ink/ink17.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4833.431 11199.247 874.14984, 4976.6777 11131.769 874.1481, 5130.154 11056.584 864.0374, 5239.5684 11002.598 859.5235, 5363.6284 10951.104 854.7747, 5523.4595 10881.187 834.5201, 5640.1646 10845.419 656.0663</trace>
</ink>
</file>

<file path=ppt/ink/ink18.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10336.791 10050.989 874.14984, 10389.565 10194.383 874.14935, 10447.63 10398.176 843.6278, 10465.451 10520.97 836.2949, 10477.173 10713.644 833.9957, 10464.608 10880.107 839.3434, 10411.9375 11088.027 844.47723, 10332.862 11261.301 864.44147, 10240.333 11399.775 868.59467, 10133.78 11525.358 871.8895, 9955.938 11538.061 869.6025, 9811.75 11496.595 866.1981, 9650.556 11424.786 867.1198, 9608.551 11264.682 870.4333, 9655.416 11088.497 865.9867, 9702.312 10942.935 872.682, 9861.284 10962.589 869.0818, 10015.302 11003.431 864.65027, 10181.198 11021.016 870.2772, 10331.679 11042.309 870.5642, 10481.009 11073.354 866.5692, 10670.215 11098.906 865.42236, 10816.984 11100.26 873.7913, 10943.72 11116.919 686.9397</trace>
</ink>
</file>

<file path=ppt/ink/ink2.xml><?xml version="1.0" encoding="utf-8"?>
<ink xmlns="http://www.w3.org/2003/InkML">
  <definitions>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brush xml:id="br1">
      <brushProperty name="width" value="0.15875" units="cm"/>
      <brushProperty name="height" value="0.3175" units="cm"/>
      <brushProperty name="tip" value="rectangle"/>
      <brushProperty name="rasterOp" value="maskPen"/>
      <brushProperty name="color" value="#ffff00"/>
      <brushProperty name="fitToCurve" value="1"/>
    </brush>
  </definitions>
  <trace timeOffset="0.0" brushRef="#br1" contextRef="#ctx0"> 8018.656 11139.855, 8284.091 11179.45, 8407.961 11199.247, 8567.222 11238.845, 8708.787 11298.236, 8832.657 11357.628, 8974.223 11417.021, 9098.093 11496.212, 9204.268 11614.996, 9310.44 11733.782, 9413.234 11848.783, 9513.94 11961.454, 9558.181 12070.34, 9655.471 12179.185, 9735.138 12288.112, 9735.138 12406.898, 9735.138 12519.284, 9752.834 12632.31</trace>
</ink>
</file>

<file path=ppt/ink/ink3.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11292.358 12624.672 874.14984, 11420.525 12489.714 874.1487, 11595.781 12308.265 814.6873, 11781.14 12120.867 821.43665, 11944.922 11971.817 832.0184, 12079.49 11849.384 837.7647, 12191.331 11763.069 843.24835, 12356.659 11654.942 868.16876, 12498.528 11558.471 869.34045, 12675.198 11462.83 867.16113, 12854.713 11371.5 864.58685, 13022.801 11274.378 864.1774, 13181.845 11190.55 866.5811, 13328.046 11100.807 869.389, 13467.788 11003.874 870.8056, 13595.513 10942.05 872.15045, 13722.634 10931.157 685.6498</trace>
</ink>
</file>

<file path=ppt/ink/ink4.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10867.661 8902.731 874.14984, 10747.031 8877.426 874.1497, 10551.312 8841.053 781.81195, 10387.693 8820.037 762.701, 10277.178 8806.219 763.8163, 10146.696 8791.184 774.18854, 10028.937 8778.079 785.61755, 9908.143 8772.54 790.588, 9775.968 8768.942 796.28094, 9564.009 8765.364 806.27625, 9371.21 8764.229 837.91504, 9205.341 8757.015 856.3881, 9038.743 8749.593 859.92975, 8830.628 8746.411 860.0448, 8638.158 8745.065 858.46765, 8475.383 8744.497 857.1514, 8320.99 8744.353 856.41785, 8091.988 8744.353 858.6665, 7947.884 8744.353 860.1315, 7738.072 8723.026 861.4121, 7625.536 8711.541 862.30896, 7513.757 8707.312 862.6651, 7302.752 8709.811 864.6218, 7190.455 8725.443 864.92615, 6985.646 8766.106 864.2472, 6802.0083 8781.584 864.3895, 6650.023 8822.246 866.3475, 6484.064 8859.397 869.7091, 6369.7437 8859.731 861.56537, 6243.11 8849.519 428.24673</trace>
</ink>
</file>

<file path=ppt/ink/ink5.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14937.671 8486.983 874.14984, 14937.671 8655.679 874.14923, 14937.671 8844.269 816.20123, 14937.671 8956.332 805.2036, 14931.156 9096.903 814.81903, 14924.955 9208.329 822.24023, 14906.048 9414.9375 833.1117, 14886.955 9581.766 837.9355, 14861.29 9719.341 842.6428, 14833.739 9833.129 864.0397, 14751.874 10053.99 866.43744, 14695.816 10171.365 865.6899, 14644.692 10283.341 864.2906, 14556.528 10474.111 862.8773, 14484.89 10623.063 865.29767, 14509.685 10769.606 871.85913, 14655.509 10896.358 870.9818, 14814.81 11016.68 866.0917, 14948.394 11121.316 863.86646, 15090.039 11252.882 864.64856, 15242.3955 11357.067 865.0911, 15383.311 11453.97 865.2726, 15530.887 11525.168 866.45386, 15701.55 11584.025 866.8883, 15822.722 11604.785 862.033, 15945.661 11637.031 428.47916</trace>
</ink>
</file>

<file path=ppt/ink/ink6.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15804.759 9813.42 874.14984, 15676.59 10024.289 874.1484, 15531.158 10238.665 852.29987, 15446.407 10363.48 854.4326, 15317.783 10525.354 840.8792, 15218.231 10647.887 832.74005, 15098.985 10774.1875 828.5038, 14976.766 10901.226 827.59485, 14749.912 11135.881 823.1141, 14549.804 11338.381 822.94604, 14376.794 11508.475 831.54785, 14238.977 11638.468 843.76117, 14096.856 11762.235 857.1162, 13986.721 11824.4375 856.87494, 13871.681 11876.596 425.91525</trace>
</ink>
</file>

<file path=ppt/ink/ink7.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13822.844 10427.144 874.14984, 13958.549 10401.838 874.1479, 14119.145 10374.242 811.5721, 14361.234 10331.683 778.9643, 14484.944 10309.22 789.6135, 14596.155 10287.686 799.2058, 14722.975 10261.442 807.93066, 14939.247 10215.606 815.31573, 15134.955 10170.03 821.804, 15362.637 10118.391 857.75574, 15483.693 10092.594 861.49475, 15635.246 10058.053 863.0386, 15752.757 10037.143 859.1622, 15878.926 10025.693 427.0522</trace>
</ink>
</file>

<file path=ppt/ink/ink8.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16601.066 7655.486 874.14984, 16585.988 7798.8774 874.148, 16570.938 7969.4233 861.66296, 16558.97 8111.908 856.57635, 16541.898 8228.094 856.0569, 16512.111 8378.945 853.7836, 16454.54 8611.955 850.63727, 16387.959 8809.093 847.5403, 16320.48 8964.889 847.36646, 16208.269 9140.668 854.7093, 16100.662 9298.615 864.0783, 16004.23 9411.966 869.5576, 16191.507 9484.892 866.9559, 16355.349 9448.073 865.1642, 16511.77 9417.396 872.8835, 16627.463 9506.395 870.9296, 16732.6 9624.021 871.1192, 16794.55 9754.597 871.61896, 16794.352 9881.851 685.232</trace>
</ink>
</file>

<file path=ppt/ink/ink9.xml><?xml version="1.0" encoding="utf-8"?>
<ink xmlns="http://www.w3.org/2003/InkML">
  <definitions>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brush xml:id="br1">
      <brushProperty name="width" value="0.01984375" units="cm"/>
      <brushProperty name="height" value="0.01984375" units="cm"/>
      <brushProperty name="tip" value="ellipse"/>
      <brushProperty name="color" value="#ff0000"/>
      <brushProperty name="fitToCurve" value="1"/>
    </brush>
  </definitions>
  <trace timeOffset="0.0" brushRef="#br1" contextRef="#ctx0"> 15787.063 10704.31 874.14984, 15915.229 10628.396 874.1496, 16081.684 10525.196 852.2448, 16207.407 10446.675 840.0359, 16404.506 10320.315 848.67224, 16561.316 10222.71 854.356, 16680.887 10148.732 857.0669, 16840.873 10053.873 870.9615, 17000.027 10012.464 872.04156, 17136.664 10098.911 870.04816, 17145.1 10208.86 868.2997, 17142.057 10358.589 864.5984, 17108.76 10530.018 857.5273, 17044.21 10717.386 849.05927, 16968.408 10904.233 844.2157, 16898.852 11058.978 844.993, 16843.129 11176.912 848.0584, 16762.885 11336.871 860.9402, 16689.242 11461.925 845.1319, 16604.814 11583.486 8.683041</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8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9"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dirty="0" lang="en-US"/>
          </a:p>
        </p:txBody>
      </p:sp>
      <p:sp>
        <p:nvSpPr>
          <p:cNvPr id="1048583"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53" name=""/>
        <p:cNvGrpSpPr/>
        <p:nvPr/>
      </p:nvGrpSpPr>
      <p:grpSpPr>
        <a:xfrm>
          <a:off x="0" y="0"/>
          <a:ext cx="0" cy="0"/>
          <a:chOff x="0" y="0"/>
          <a:chExt cx="0" cy="0"/>
        </a:xfrm>
      </p:grpSpPr>
      <p:sp>
        <p:nvSpPr>
          <p:cNvPr id="1048678" name="Title 1"/>
          <p:cNvSpPr>
            <a:spLocks noGrp="1"/>
          </p:cNvSpPr>
          <p:nvPr>
            <p:ph type="title"/>
          </p:nvPr>
        </p:nvSpPr>
        <p:spPr/>
        <p:txBody>
          <a:bodyPr/>
          <a:p>
            <a:r>
              <a:rPr altLang="en-US" lang="zh-CN" smtClean="0"/>
              <a:t>单击此处编辑母版标题样式</a:t>
            </a:r>
            <a:endParaRPr dirty="0" lang="en-US"/>
          </a:p>
        </p:txBody>
      </p:sp>
      <p:sp>
        <p:nvSpPr>
          <p:cNvPr id="1048679" name="Vertical Text Placeholder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80"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81" name="Footer Placeholder 4"/>
          <p:cNvSpPr>
            <a:spLocks noGrp="1"/>
          </p:cNvSpPr>
          <p:nvPr>
            <p:ph type="ftr" sz="quarter" idx="11"/>
          </p:nvPr>
        </p:nvSpPr>
        <p:spPr/>
        <p:txBody>
          <a:bodyPr/>
          <a:p>
            <a:endParaRPr altLang="en-US" lang="zh-CN"/>
          </a:p>
        </p:txBody>
      </p:sp>
      <p:sp>
        <p:nvSpPr>
          <p:cNvPr id="1048682"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49" name=""/>
        <p:cNvGrpSpPr/>
        <p:nvPr/>
      </p:nvGrpSpPr>
      <p:grpSpPr>
        <a:xfrm>
          <a:off x="0" y="0"/>
          <a:ext cx="0" cy="0"/>
          <a:chOff x="0" y="0"/>
          <a:chExt cx="0" cy="0"/>
        </a:xfrm>
      </p:grpSpPr>
      <p:sp>
        <p:nvSpPr>
          <p:cNvPr id="1048659"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48660" name="Vertical Text Placeholder 2"/>
          <p:cNvSpPr>
            <a:spLocks noGrp="1"/>
          </p:cNvSpPr>
          <p:nvPr>
            <p:ph type="body" orient="vert" idx="1"/>
          </p:nvPr>
        </p:nvSpPr>
        <p:spPr>
          <a:xfrm>
            <a:off x="628650" y="365125"/>
            <a:ext cx="5800725" cy="5811838"/>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61"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62" name="Footer Placeholder 4"/>
          <p:cNvSpPr>
            <a:spLocks noGrp="1"/>
          </p:cNvSpPr>
          <p:nvPr>
            <p:ph type="ftr" sz="quarter" idx="11"/>
          </p:nvPr>
        </p:nvSpPr>
        <p:spPr/>
        <p:txBody>
          <a:bodyPr/>
          <a:p>
            <a:endParaRPr altLang="en-US" lang="zh-CN"/>
          </a:p>
        </p:txBody>
      </p:sp>
      <p:sp>
        <p:nvSpPr>
          <p:cNvPr id="1048663"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5" name=""/>
        <p:cNvGrpSpPr/>
        <p:nvPr/>
      </p:nvGrpSpPr>
      <p:grpSpPr>
        <a:xfrm>
          <a:off x="0" y="0"/>
          <a:ext cx="0" cy="0"/>
          <a:chOff x="0" y="0"/>
          <a:chExt cx="0" cy="0"/>
        </a:xfrm>
      </p:grpSpPr>
      <p:sp>
        <p:nvSpPr>
          <p:cNvPr id="1048596" name="Title 1"/>
          <p:cNvSpPr>
            <a:spLocks noGrp="1"/>
          </p:cNvSpPr>
          <p:nvPr>
            <p:ph type="title"/>
          </p:nvPr>
        </p:nvSpPr>
        <p:spPr/>
        <p:txBody>
          <a:bodyPr/>
          <a:p>
            <a:r>
              <a:rPr altLang="en-US" lang="zh-CN" smtClean="0"/>
              <a:t>单击此处编辑母版标题样式</a:t>
            </a:r>
            <a:endParaRPr dirty="0" lang="en-US"/>
          </a:p>
        </p:txBody>
      </p:sp>
      <p:sp>
        <p:nvSpPr>
          <p:cNvPr id="1048597" name="Content Placeholder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98"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599" name="Footer Placeholder 4"/>
          <p:cNvSpPr>
            <a:spLocks noGrp="1"/>
          </p:cNvSpPr>
          <p:nvPr>
            <p:ph type="ftr" sz="quarter" idx="11"/>
          </p:nvPr>
        </p:nvSpPr>
        <p:spPr/>
        <p:txBody>
          <a:bodyPr/>
          <a:p>
            <a:endParaRPr altLang="en-US" lang="zh-CN"/>
          </a:p>
        </p:txBody>
      </p:sp>
      <p:sp>
        <p:nvSpPr>
          <p:cNvPr id="1048600"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2" name=""/>
        <p:cNvGrpSpPr/>
        <p:nvPr/>
      </p:nvGrpSpPr>
      <p:grpSpPr>
        <a:xfrm>
          <a:off x="0" y="0"/>
          <a:ext cx="0" cy="0"/>
          <a:chOff x="0" y="0"/>
          <a:chExt cx="0" cy="0"/>
        </a:xfrm>
      </p:grpSpPr>
      <p:sp>
        <p:nvSpPr>
          <p:cNvPr id="1048673"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4867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p>
        </p:txBody>
      </p:sp>
      <p:sp>
        <p:nvSpPr>
          <p:cNvPr id="1048675"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76" name="Footer Placeholder 4"/>
          <p:cNvSpPr>
            <a:spLocks noGrp="1"/>
          </p:cNvSpPr>
          <p:nvPr>
            <p:ph type="ftr" sz="quarter" idx="11"/>
          </p:nvPr>
        </p:nvSpPr>
        <p:spPr/>
        <p:txBody>
          <a:bodyPr/>
          <a:p>
            <a:endParaRPr altLang="en-US" lang="zh-CN"/>
          </a:p>
        </p:txBody>
      </p:sp>
      <p:sp>
        <p:nvSpPr>
          <p:cNvPr id="1048677"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46" name=""/>
        <p:cNvGrpSpPr/>
        <p:nvPr/>
      </p:nvGrpSpPr>
      <p:grpSpPr>
        <a:xfrm>
          <a:off x="0" y="0"/>
          <a:ext cx="0" cy="0"/>
          <a:chOff x="0" y="0"/>
          <a:chExt cx="0" cy="0"/>
        </a:xfrm>
      </p:grpSpPr>
      <p:sp>
        <p:nvSpPr>
          <p:cNvPr id="1048641" name="Title 1"/>
          <p:cNvSpPr>
            <a:spLocks noGrp="1"/>
          </p:cNvSpPr>
          <p:nvPr>
            <p:ph type="title"/>
          </p:nvPr>
        </p:nvSpPr>
        <p:spPr/>
        <p:txBody>
          <a:bodyPr/>
          <a:p>
            <a:r>
              <a:rPr altLang="en-US" lang="zh-CN" smtClean="0"/>
              <a:t>单击此处编辑母版标题样式</a:t>
            </a:r>
            <a:endParaRPr dirty="0" lang="en-US"/>
          </a:p>
        </p:txBody>
      </p:sp>
      <p:sp>
        <p:nvSpPr>
          <p:cNvPr id="1048642" name="Content Placeholder 2"/>
          <p:cNvSpPr>
            <a:spLocks noGrp="1"/>
          </p:cNvSpPr>
          <p:nvPr>
            <p:ph sz="half" idx="1"/>
          </p:nvPr>
        </p:nvSpPr>
        <p:spPr>
          <a:xfrm>
            <a:off x="628650" y="1825625"/>
            <a:ext cx="3886200" cy="435133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43" name="Content Placeholder 3"/>
          <p:cNvSpPr>
            <a:spLocks noGrp="1"/>
          </p:cNvSpPr>
          <p:nvPr>
            <p:ph sz="half" idx="2"/>
          </p:nvPr>
        </p:nvSpPr>
        <p:spPr>
          <a:xfrm>
            <a:off x="4629150" y="1825625"/>
            <a:ext cx="3886200" cy="435133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44" name="Date Placeholder 4"/>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45" name="Footer Placeholder 5"/>
          <p:cNvSpPr>
            <a:spLocks noGrp="1"/>
          </p:cNvSpPr>
          <p:nvPr>
            <p:ph type="ftr" sz="quarter" idx="11"/>
          </p:nvPr>
        </p:nvSpPr>
        <p:spPr/>
        <p:txBody>
          <a:bodyPr/>
          <a:p>
            <a:endParaRPr altLang="en-US" lang="zh-CN"/>
          </a:p>
        </p:txBody>
      </p:sp>
      <p:sp>
        <p:nvSpPr>
          <p:cNvPr id="1048646" name="Slide Number Placeholder 6"/>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7" name=""/>
        <p:cNvGrpSpPr/>
        <p:nvPr/>
      </p:nvGrpSpPr>
      <p:grpSpPr>
        <a:xfrm>
          <a:off x="0" y="0"/>
          <a:ext cx="0" cy="0"/>
          <a:chOff x="0" y="0"/>
          <a:chExt cx="0" cy="0"/>
        </a:xfrm>
      </p:grpSpPr>
      <p:sp>
        <p:nvSpPr>
          <p:cNvPr id="1048647"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4864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9" name="Content Placeholder 3"/>
          <p:cNvSpPr>
            <a:spLocks noGrp="1"/>
          </p:cNvSpPr>
          <p:nvPr>
            <p:ph sz="half" idx="2"/>
          </p:nvPr>
        </p:nvSpPr>
        <p:spPr>
          <a:xfrm>
            <a:off x="629842" y="2505075"/>
            <a:ext cx="3868340" cy="36845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5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51" name="Content Placeholder 5"/>
          <p:cNvSpPr>
            <a:spLocks noGrp="1"/>
          </p:cNvSpPr>
          <p:nvPr>
            <p:ph sz="quarter" idx="4"/>
          </p:nvPr>
        </p:nvSpPr>
        <p:spPr>
          <a:xfrm>
            <a:off x="4629150" y="2505075"/>
            <a:ext cx="3887391" cy="36845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52" name="Date Placeholder 6"/>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53" name="Footer Placeholder 7"/>
          <p:cNvSpPr>
            <a:spLocks noGrp="1"/>
          </p:cNvSpPr>
          <p:nvPr>
            <p:ph type="ftr" sz="quarter" idx="11"/>
          </p:nvPr>
        </p:nvSpPr>
        <p:spPr/>
        <p:txBody>
          <a:bodyPr/>
          <a:p>
            <a:endParaRPr altLang="en-US" lang="zh-CN"/>
          </a:p>
        </p:txBody>
      </p:sp>
      <p:sp>
        <p:nvSpPr>
          <p:cNvPr id="1048654" name="Slide Number Placeholder 8"/>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48" name=""/>
        <p:cNvGrpSpPr/>
        <p:nvPr/>
      </p:nvGrpSpPr>
      <p:grpSpPr>
        <a:xfrm>
          <a:off x="0" y="0"/>
          <a:ext cx="0" cy="0"/>
          <a:chOff x="0" y="0"/>
          <a:chExt cx="0" cy="0"/>
        </a:xfrm>
      </p:grpSpPr>
      <p:sp>
        <p:nvSpPr>
          <p:cNvPr id="1048655" name="Title 1"/>
          <p:cNvSpPr>
            <a:spLocks noGrp="1"/>
          </p:cNvSpPr>
          <p:nvPr>
            <p:ph type="title"/>
          </p:nvPr>
        </p:nvSpPr>
        <p:spPr/>
        <p:txBody>
          <a:bodyPr/>
          <a:p>
            <a:r>
              <a:rPr altLang="en-US" lang="zh-CN" smtClean="0"/>
              <a:t>单击此处编辑母版标题样式</a:t>
            </a:r>
            <a:endParaRPr dirty="0" lang="en-US"/>
          </a:p>
        </p:txBody>
      </p:sp>
      <p:sp>
        <p:nvSpPr>
          <p:cNvPr id="1048656" name="Date Placeholder 2"/>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57" name="Footer Placeholder 3"/>
          <p:cNvSpPr>
            <a:spLocks noGrp="1"/>
          </p:cNvSpPr>
          <p:nvPr>
            <p:ph type="ftr" sz="quarter" idx="11"/>
          </p:nvPr>
        </p:nvSpPr>
        <p:spPr/>
        <p:txBody>
          <a:bodyPr/>
          <a:p>
            <a:endParaRPr altLang="en-US" lang="zh-CN"/>
          </a:p>
        </p:txBody>
      </p:sp>
      <p:sp>
        <p:nvSpPr>
          <p:cNvPr id="1048658" name="Slide Number Placeholder 4"/>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0" name=""/>
        <p:cNvGrpSpPr/>
        <p:nvPr/>
      </p:nvGrpSpPr>
      <p:grpSpPr>
        <a:xfrm>
          <a:off x="0" y="0"/>
          <a:ext cx="0" cy="0"/>
          <a:chOff x="0" y="0"/>
          <a:chExt cx="0" cy="0"/>
        </a:xfrm>
      </p:grpSpPr>
      <p:sp>
        <p:nvSpPr>
          <p:cNvPr id="1048664" name="Date Placeholder 1"/>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65" name="Footer Placeholder 2"/>
          <p:cNvSpPr>
            <a:spLocks noGrp="1"/>
          </p:cNvSpPr>
          <p:nvPr>
            <p:ph type="ftr" sz="quarter" idx="11"/>
          </p:nvPr>
        </p:nvSpPr>
        <p:spPr/>
        <p:txBody>
          <a:bodyPr/>
          <a:p>
            <a:endParaRPr altLang="en-US" lang="zh-CN"/>
          </a:p>
        </p:txBody>
      </p:sp>
      <p:sp>
        <p:nvSpPr>
          <p:cNvPr id="1048666" name="Slide Number Placeholder 3"/>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4" name=""/>
        <p:cNvGrpSpPr/>
        <p:nvPr/>
      </p:nvGrpSpPr>
      <p:grpSpPr>
        <a:xfrm>
          <a:off x="0" y="0"/>
          <a:ext cx="0" cy="0"/>
          <a:chOff x="0" y="0"/>
          <a:chExt cx="0" cy="0"/>
        </a:xfrm>
      </p:grpSpPr>
      <p:sp>
        <p:nvSpPr>
          <p:cNvPr id="1048683"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4868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68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p>
        </p:txBody>
      </p:sp>
      <p:sp>
        <p:nvSpPr>
          <p:cNvPr id="1048686" name="Date Placeholder 4"/>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87" name="Footer Placeholder 5"/>
          <p:cNvSpPr>
            <a:spLocks noGrp="1"/>
          </p:cNvSpPr>
          <p:nvPr>
            <p:ph type="ftr" sz="quarter" idx="11"/>
          </p:nvPr>
        </p:nvSpPr>
        <p:spPr/>
        <p:txBody>
          <a:bodyPr/>
          <a:p>
            <a:endParaRPr altLang="en-US" lang="zh-CN"/>
          </a:p>
        </p:txBody>
      </p:sp>
      <p:sp>
        <p:nvSpPr>
          <p:cNvPr id="1048688" name="Slide Number Placeholder 6"/>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1" name=""/>
        <p:cNvGrpSpPr/>
        <p:nvPr/>
      </p:nvGrpSpPr>
      <p:grpSpPr>
        <a:xfrm>
          <a:off x="0" y="0"/>
          <a:ext cx="0" cy="0"/>
          <a:chOff x="0" y="0"/>
          <a:chExt cx="0" cy="0"/>
        </a:xfrm>
      </p:grpSpPr>
      <p:sp>
        <p:nvSpPr>
          <p:cNvPr id="1048667"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48668"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4866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p>
        </p:txBody>
      </p:sp>
      <p:sp>
        <p:nvSpPr>
          <p:cNvPr id="1048670" name="Date Placeholder 4"/>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71" name="Footer Placeholder 5"/>
          <p:cNvSpPr>
            <a:spLocks noGrp="1"/>
          </p:cNvSpPr>
          <p:nvPr>
            <p:ph type="ftr" sz="quarter" idx="11"/>
          </p:nvPr>
        </p:nvSpPr>
        <p:spPr/>
        <p:txBody>
          <a:bodyPr/>
          <a:p>
            <a:endParaRPr altLang="en-US" lang="zh-CN"/>
          </a:p>
        </p:txBody>
      </p:sp>
      <p:sp>
        <p:nvSpPr>
          <p:cNvPr id="1048672" name="Slide Number Placeholder 6"/>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7"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E335F522-6256-461E-A79F-4037A6D0C8F9}" type="datetimeFigureOut">
              <a:rPr altLang="en-US" lang="zh-CN" smtClean="0"/>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1C1A564D-84E6-4D0E-9D2B-1519760DAFCC}"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customXml" Target="../ink/ink4.xml"/><Relationship Id="rId5" Type="http://schemas.openxmlformats.org/officeDocument/2006/relationships/customXml" Target="../ink/ink5.xml"/><Relationship Id="rId6" Type="http://schemas.openxmlformats.org/officeDocument/2006/relationships/customXml" Target="../ink/ink6.xml"/><Relationship Id="rId7" Type="http://schemas.openxmlformats.org/officeDocument/2006/relationships/customXml" Target="../ink/ink7.xml"/><Relationship Id="rId8" Type="http://schemas.openxmlformats.org/officeDocument/2006/relationships/customXml" Target="../ink/ink8.xml"/><Relationship Id="rId9" Type="http://schemas.openxmlformats.org/officeDocument/2006/relationships/customXml" Target="../ink/ink9.xml"/><Relationship Id="rId10" Type="http://schemas.openxmlformats.org/officeDocument/2006/relationships/customXml" Target="../ink/ink10.xml"/><Relationship Id="rId11" Type="http://schemas.openxmlformats.org/officeDocument/2006/relationships/customXml" Target="../ink/ink11.xml"/><Relationship Id="rId12" Type="http://schemas.openxmlformats.org/officeDocument/2006/relationships/customXml" Target="../ink/ink12.xml"/><Relationship Id="rId13" Type="http://schemas.openxmlformats.org/officeDocument/2006/relationships/customXml" Target="../ink/ink13.xml"/><Relationship Id="rId14" Type="http://schemas.openxmlformats.org/officeDocument/2006/relationships/customXml" Target="../ink/ink14.xml"/><Relationship Id="rId15" Type="http://schemas.openxmlformats.org/officeDocument/2006/relationships/customXml" Target="../ink/ink15.xml"/><Relationship Id="rId16" Type="http://schemas.openxmlformats.org/officeDocument/2006/relationships/customXml" Target="../ink/ink16.xml"/><Relationship Id="rId17" Type="http://schemas.openxmlformats.org/officeDocument/2006/relationships/customXml" Target="../ink/ink17.xml"/><Relationship Id="rId18" Type="http://schemas.openxmlformats.org/officeDocument/2006/relationships/customXml" Target="../ink/ink18.xml"/><Relationship Id="rId1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
          <p:cNvSpPr/>
          <p:nvPr/>
        </p:nvSpPr>
        <p:spPr>
          <a:xfrm>
            <a:off x="2590246" y="2939648"/>
            <a:ext cx="3326734" cy="3523213"/>
          </a:xfrm>
          <a:prstGeom prst="star32"/>
          <a:solidFill>
            <a:srgbClr val="92D050"/>
          </a:solidFill>
          <a:ln w="25400">
            <a:solidFill>
              <a:srgbClr val="666666"/>
            </a:solidFill>
          </a:ln>
        </p:spPr>
        <p:txBody>
          <a:bodyPr anchor="ctr"/>
          <a:p>
            <a:pPr algn="ctr"/>
            <a:r>
              <a:rPr b="1" sz="5300" lang="zh-CN"/>
              <a:t>任意</a:t>
            </a:r>
            <a:r>
              <a:rPr b="1" sz="5300" lang="zh-CN"/>
              <a:t>角</a:t>
            </a:r>
            <a:endParaRPr b="1" sz="5300" lang="zh-CN"/>
          </a:p>
        </p:txBody>
      </p:sp>
      <p:sp>
        <p:nvSpPr>
          <p:cNvPr id="1048595" name=""/>
          <p:cNvSpPr/>
          <p:nvPr/>
        </p:nvSpPr>
        <p:spPr>
          <a:xfrm>
            <a:off x="2468205" y="1993226"/>
            <a:ext cx="3448775" cy="1524000"/>
          </a:xfrm>
          <a:prstGeom prst="ellipseRibbon2"/>
          <a:solidFill>
            <a:srgbClr val="FFC000"/>
          </a:solidFill>
          <a:ln w="25400">
            <a:solidFill>
              <a:srgbClr val="666666"/>
            </a:solidFill>
          </a:ln>
        </p:spPr>
        <p:txBody>
          <a:bodyPr anchor="ctr"/>
          <a:p>
            <a:pPr algn="ctr"/>
            <a:endParaRPr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7" name=""/>
          <p:cNvSpPr>
            <a:spLocks noGrp="1"/>
          </p:cNvSpPr>
          <p:nvPr>
            <p:ph type="ctrTitle"/>
          </p:nvPr>
        </p:nvSpPr>
        <p:spPr/>
        <p:txBody>
          <a:bodyPr/>
          <a:p>
            <a:endParaRPr lang="zh-CN"/>
          </a:p>
        </p:txBody>
      </p:sp>
      <p:sp>
        <p:nvSpPr>
          <p:cNvPr id="1048638" name=""/>
          <p:cNvSpPr>
            <a:spLocks noGrp="1"/>
          </p:cNvSpPr>
          <p:nvPr>
            <p:ph type="subTitle" idx="1"/>
          </p:nvPr>
        </p:nvSpPr>
        <p:spPr/>
        <p:txBody>
          <a:bodyPr/>
          <a:p>
            <a:endParaRPr lang="zh-CN"/>
          </a:p>
        </p:txBody>
      </p:sp>
      <p:pic>
        <p:nvPicPr>
          <p:cNvPr id="2097157" name=""/>
          <p:cNvPicPr>
            <a:picLocks/>
          </p:cNvPicPr>
          <p:nvPr/>
        </p:nvPicPr>
        <p:blipFill>
          <a:blip xmlns:r="http://schemas.openxmlformats.org/officeDocument/2006/relationships" r:embed="rId1"/>
          <a:stretch>
            <a:fillRect/>
          </a:stretch>
        </p:blipFill>
        <p:spPr>
          <a:xfrm rot="0">
            <a:off x="45703" y="0"/>
            <a:ext cx="9052594"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9" name=""/>
          <p:cNvSpPr>
            <a:spLocks noGrp="1"/>
          </p:cNvSpPr>
          <p:nvPr>
            <p:ph type="ctrTitle"/>
          </p:nvPr>
        </p:nvSpPr>
        <p:spPr/>
        <p:txBody>
          <a:bodyPr/>
          <a:p>
            <a:endParaRPr lang="zh-CN"/>
          </a:p>
        </p:txBody>
      </p:sp>
      <p:sp>
        <p:nvSpPr>
          <p:cNvPr id="1048640" name=""/>
          <p:cNvSpPr>
            <a:spLocks noGrp="1"/>
          </p:cNvSpPr>
          <p:nvPr>
            <p:ph type="subTitle" idx="1"/>
          </p:nvPr>
        </p:nvSpPr>
        <p:spPr/>
        <p:txBody>
          <a:bodyPr/>
          <a:p>
            <a:endParaRPr lang="zh-CN"/>
          </a:p>
        </p:txBody>
      </p:sp>
      <p:pic>
        <p:nvPicPr>
          <p:cNvPr id="2097158" name=""/>
          <p:cNvPicPr>
            <a:picLocks/>
          </p:cNvPicPr>
          <p:nvPr/>
        </p:nvPicPr>
        <p:blipFill>
          <a:blip xmlns:r="http://schemas.openxmlformats.org/officeDocument/2006/relationships" r:embed="rId1"/>
          <a:stretch>
            <a:fillRect/>
          </a:stretch>
        </p:blipFill>
        <p:spPr>
          <a:xfrm rot="0">
            <a:off x="1446" y="0"/>
            <a:ext cx="9141107"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2" name=""/>
          <p:cNvSpPr>
            <a:spLocks noGrp="1"/>
          </p:cNvSpPr>
          <p:nvPr>
            <p:ph type="ctrTitle"/>
          </p:nvPr>
        </p:nvSpPr>
        <p:spPr/>
        <p:txBody>
          <a:bodyPr/>
          <a:p>
            <a:endParaRPr lang="zh-CN"/>
          </a:p>
        </p:txBody>
      </p:sp>
      <p:sp>
        <p:nvSpPr>
          <p:cNvPr id="1048593" name=""/>
          <p:cNvSpPr>
            <a:spLocks noGrp="1"/>
          </p:cNvSpPr>
          <p:nvPr>
            <p:ph type="subTitle" idx="1"/>
          </p:nvPr>
        </p:nvSpPr>
        <p:spPr/>
        <p:txBody>
          <a:bodyPr/>
          <a:p>
            <a:endParaRPr lang="zh-CN"/>
          </a:p>
        </p:txBody>
      </p:sp>
      <p:pic>
        <p:nvPicPr>
          <p:cNvPr id="2097154" name=""/>
          <p:cNvPicPr>
            <a:picLocks/>
          </p:cNvPicPr>
          <p:nvPr/>
        </p:nvPicPr>
        <p:blipFill>
          <a:blip xmlns:r="http://schemas.openxmlformats.org/officeDocument/2006/relationships" r:embed="rId1"/>
          <a:stretch>
            <a:fillRect/>
          </a:stretch>
        </p:blipFill>
        <p:spPr>
          <a:xfrm rot="0">
            <a:off x="43688" y="0"/>
            <a:ext cx="9056624" cy="68580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0" name=""/>
          <p:cNvSpPr>
            <a:spLocks noGrp="1"/>
          </p:cNvSpPr>
          <p:nvPr>
            <p:ph type="ctrTitle"/>
          </p:nvPr>
        </p:nvSpPr>
        <p:spPr/>
        <p:txBody>
          <a:bodyPr/>
          <a:p>
            <a:endParaRPr lang="zh-CN"/>
          </a:p>
        </p:txBody>
      </p:sp>
      <p:sp>
        <p:nvSpPr>
          <p:cNvPr id="1048591" name=""/>
          <p:cNvSpPr>
            <a:spLocks noGrp="1"/>
          </p:cNvSpPr>
          <p:nvPr>
            <p:ph type="subTitle" idx="1"/>
          </p:nvPr>
        </p:nvSpPr>
        <p:spPr/>
        <p:txBody>
          <a:bodyPr/>
          <a:p>
            <a:endParaRPr lang="zh-CN"/>
          </a:p>
        </p:txBody>
      </p:sp>
      <p:pic>
        <p:nvPicPr>
          <p:cNvPr id="2097153" name=""/>
          <p:cNvPicPr>
            <a:picLocks/>
          </p:cNvPicPr>
          <p:nvPr/>
        </p:nvPicPr>
        <p:blipFill>
          <a:blip xmlns:r="http://schemas.openxmlformats.org/officeDocument/2006/relationships" r:embed="rId1"/>
          <a:stretch>
            <a:fillRect/>
          </a:stretch>
        </p:blipFill>
        <p:spPr>
          <a:xfrm rot="0">
            <a:off x="43688" y="0"/>
            <a:ext cx="9056624" cy="68580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8" name=""/>
          <p:cNvSpPr>
            <a:spLocks noGrp="1"/>
          </p:cNvSpPr>
          <p:nvPr>
            <p:ph type="ctrTitle"/>
          </p:nvPr>
        </p:nvSpPr>
        <p:spPr/>
        <p:txBody>
          <a:bodyPr/>
          <a:p>
            <a:endParaRPr lang="zh-CN"/>
          </a:p>
        </p:txBody>
      </p:sp>
      <p:sp>
        <p:nvSpPr>
          <p:cNvPr id="1048589" name=""/>
          <p:cNvSpPr>
            <a:spLocks noGrp="1"/>
          </p:cNvSpPr>
          <p:nvPr>
            <p:ph type="subTitle" idx="1"/>
          </p:nvPr>
        </p:nvSpPr>
        <p:spPr/>
        <p:txBody>
          <a:bodyPr/>
          <a:p>
            <a:endParaRPr lang="zh-CN"/>
          </a:p>
        </p:txBody>
      </p:sp>
      <p:pic>
        <p:nvPicPr>
          <p:cNvPr id="2097152" name=""/>
          <p:cNvPicPr>
            <a:picLocks/>
          </p:cNvPicPr>
          <p:nvPr/>
        </p:nvPicPr>
        <p:blipFill>
          <a:blip xmlns:r="http://schemas.openxmlformats.org/officeDocument/2006/relationships" r:embed="rId1"/>
          <a:stretch>
            <a:fillRect/>
          </a:stretch>
        </p:blipFill>
        <p:spPr>
          <a:xfrm rot="0">
            <a:off x="60367" y="0"/>
            <a:ext cx="9023266" cy="685800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
          <p:cNvSpPr>
            <a:spLocks noGrp="1"/>
          </p:cNvSpPr>
          <p:nvPr>
            <p:ph type="ctrTitle"/>
          </p:nvPr>
        </p:nvSpPr>
        <p:spPr/>
        <p:txBody>
          <a:bodyPr/>
          <a:p>
            <a:endParaRPr lang="zh-CN"/>
          </a:p>
        </p:txBody>
      </p:sp>
      <p:sp>
        <p:nvSpPr>
          <p:cNvPr id="1048587" name=""/>
          <p:cNvSpPr>
            <a:spLocks noGrp="1"/>
          </p:cNvSpPr>
          <p:nvPr>
            <p:ph type="subTitle" idx="1"/>
          </p:nvPr>
        </p:nvSpPr>
        <p:spPr/>
        <p:txBody>
          <a:bodyPr/>
          <a:p>
            <a:endParaRPr lang="zh-CN"/>
          </a:p>
        </p:txBody>
      </p:sp>
      <p:pic>
        <p:nvPicPr>
          <p:cNvPr id="2097159" name=""/>
          <p:cNvPicPr>
            <a:picLocks/>
          </p:cNvPicPr>
          <p:nvPr/>
        </p:nvPicPr>
        <p:blipFill>
          <a:blip xmlns:r="http://schemas.openxmlformats.org/officeDocument/2006/relationships" r:embed="rId1"/>
          <a:stretch>
            <a:fillRect/>
          </a:stretch>
        </p:blipFill>
        <p:spPr>
          <a:xfrm rot="0">
            <a:off x="26885" y="0"/>
            <a:ext cx="9090230" cy="685800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5" name=""/>
          <p:cNvSpPr>
            <a:spLocks noGrp="1"/>
          </p:cNvSpPr>
          <p:nvPr>
            <p:ph type="ctrTitle"/>
          </p:nvPr>
        </p:nvSpPr>
        <p:spPr>
          <a:solidFill>
            <a:srgbClr val="92D050"/>
          </a:solidFill>
        </p:spPr>
        <p:txBody>
          <a:bodyPr/>
          <a:p>
            <a:r>
              <a:rPr lang="zh-CN"/>
              <a:t>作业</a:t>
            </a:r>
            <a:r>
              <a:rPr lang="zh-CN"/>
              <a:t>布置</a:t>
            </a:r>
            <a:endParaRPr lang="zh-CN"/>
          </a:p>
        </p:txBody>
      </p:sp>
      <p:sp>
        <p:nvSpPr>
          <p:cNvPr id="1048696" name=""/>
          <p:cNvSpPr>
            <a:spLocks noGrp="1"/>
          </p:cNvSpPr>
          <p:nvPr>
            <p:ph type="subTitle" idx="1"/>
          </p:nvPr>
        </p:nvSpPr>
        <p:spPr>
          <a:solidFill>
            <a:srgbClr val="FFC000"/>
          </a:solidFill>
        </p:spPr>
        <p:txBody>
          <a:bodyPr/>
          <a:p>
            <a:r>
              <a:rPr lang="zh-CN"/>
              <a:t>习题</a:t>
            </a:r>
            <a:r>
              <a:rPr altLang="zh-CN" lang="en-US"/>
              <a:t>1</a:t>
            </a:r>
            <a:r>
              <a:rPr altLang="zh-CN" lang="en-US"/>
              <a:t>.</a:t>
            </a:r>
            <a:r>
              <a:rPr altLang="zh-CN" lang="en-US"/>
              <a:t>1</a:t>
            </a:r>
            <a:r>
              <a:rPr altLang="zh-CN" lang="en-US"/>
              <a:t> </a:t>
            </a:r>
            <a:r>
              <a:rPr altLang="zh-CN" lang="en-US"/>
              <a:t> </a:t>
            </a:r>
            <a:r>
              <a:rPr altLang="en-US" lang="zh-CN"/>
              <a:t>第一题</a:t>
            </a:r>
            <a:r>
              <a:rPr altLang="en-US" lang="zh-CN"/>
              <a:t>第二题</a:t>
            </a:r>
            <a:r>
              <a:rPr altLang="zh-CN" lang="en-US"/>
              <a:t> </a:t>
            </a:r>
            <a:endParaRPr 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9" name=""/>
          <p:cNvSpPr/>
          <p:nvPr/>
        </p:nvSpPr>
        <p:spPr>
          <a:xfrm>
            <a:off x="1196977" y="665529"/>
            <a:ext cx="5564995" cy="3830271"/>
          </a:xfrm>
          <a:prstGeom prst="wedgeEllipseCallout"/>
          <a:solidFill>
            <a:srgbClr val="FFFFFF"/>
          </a:solidFill>
          <a:ln w="25400">
            <a:solidFill>
              <a:srgbClr val="666666"/>
            </a:solidFill>
          </a:ln>
        </p:spPr>
        <p:txBody>
          <a:bodyPr anchor="ctr"/>
          <a:p>
            <a:pPr algn="ct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谢谢</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r>
              <a:rPr sz="2900" lang="zh-CN"/>
              <a:t>🍀</a:t>
            </a:r>
            <a:endParaRPr sz="2900"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
          <p:cNvSpPr>
            <a:spLocks noGrp="1"/>
          </p:cNvSpPr>
          <p:nvPr>
            <p:ph type="title"/>
          </p:nvPr>
        </p:nvSpPr>
        <p:spPr>
          <a:solidFill>
            <a:srgbClr val="92D050"/>
          </a:solidFill>
        </p:spPr>
        <p:txBody>
          <a:bodyPr/>
          <a:p>
            <a:r>
              <a:rPr lang="zh-CN"/>
              <a:t>教学</a:t>
            </a:r>
            <a:r>
              <a:rPr lang="zh-CN"/>
              <a:t>目标</a:t>
            </a:r>
            <a:endParaRPr lang="zh-CN"/>
          </a:p>
        </p:txBody>
      </p:sp>
      <p:sp>
        <p:nvSpPr>
          <p:cNvPr id="1048602" name=""/>
          <p:cNvSpPr>
            <a:spLocks noGrp="1"/>
          </p:cNvSpPr>
          <p:nvPr>
            <p:ph idx="1"/>
          </p:nvPr>
        </p:nvSpPr>
        <p:spPr>
          <a:xfrm>
            <a:off x="628650" y="1810403"/>
            <a:ext cx="7886700" cy="5505984"/>
          </a:xfrm>
          <a:solidFill>
            <a:srgbClr val="00B0F0"/>
          </a:solidFill>
        </p:spPr>
        <p:txBody>
          <a:bodyPr/>
          <a:p>
            <a:r>
              <a:rPr altLang="zh-CN" lang="en-US"/>
              <a:t>1</a:t>
            </a:r>
            <a:r>
              <a:rPr altLang="zh-CN" lang="en-US"/>
              <a:t>.</a:t>
            </a:r>
            <a:r>
              <a:rPr altLang="en-US" lang="zh-CN"/>
              <a:t>知识</a:t>
            </a:r>
            <a:r>
              <a:rPr altLang="en-US" lang="zh-CN"/>
              <a:t>与</a:t>
            </a:r>
            <a:r>
              <a:rPr altLang="en-US" lang="zh-CN"/>
              <a:t>技能</a:t>
            </a:r>
            <a:endParaRPr lang="zh-CN"/>
          </a:p>
          <a:p>
            <a:r>
              <a:rPr altLang="zh-CN" lang="en-US"/>
              <a:t> </a:t>
            </a:r>
            <a:r>
              <a:rPr altLang="en-US" lang="zh-CN"/>
              <a:t>在</a:t>
            </a:r>
            <a:r>
              <a:rPr altLang="en-US" lang="zh-CN"/>
              <a:t>本节课</a:t>
            </a:r>
            <a:r>
              <a:rPr altLang="en-US" lang="zh-CN"/>
              <a:t>需要掌握</a:t>
            </a:r>
            <a:r>
              <a:rPr altLang="en-US" lang="zh-CN"/>
              <a:t>任意角</a:t>
            </a:r>
            <a:r>
              <a:rPr altLang="en-US" lang="zh-CN"/>
              <a:t>，</a:t>
            </a:r>
            <a:r>
              <a:rPr altLang="en-US" lang="zh-CN"/>
              <a:t>象限</a:t>
            </a:r>
            <a:r>
              <a:rPr altLang="en-US" lang="zh-CN"/>
              <a:t>角</a:t>
            </a:r>
            <a:r>
              <a:rPr altLang="en-US" lang="zh-CN"/>
              <a:t>，</a:t>
            </a:r>
            <a:r>
              <a:rPr altLang="en-US" lang="zh-CN"/>
              <a:t>终边</a:t>
            </a:r>
            <a:r>
              <a:rPr altLang="en-US" lang="zh-CN"/>
              <a:t>相同的</a:t>
            </a:r>
            <a:r>
              <a:rPr altLang="en-US" lang="zh-CN"/>
              <a:t>角</a:t>
            </a:r>
            <a:r>
              <a:rPr altLang="en-US" lang="zh-CN"/>
              <a:t>以及</a:t>
            </a:r>
            <a:r>
              <a:rPr altLang="en-US" lang="zh-CN"/>
              <a:t>终边</a:t>
            </a:r>
            <a:r>
              <a:rPr altLang="en-US" lang="zh-CN"/>
              <a:t>相同</a:t>
            </a:r>
            <a:r>
              <a:rPr altLang="en-US" lang="zh-CN"/>
              <a:t>的</a:t>
            </a:r>
            <a:r>
              <a:rPr altLang="en-US" lang="zh-CN"/>
              <a:t>角</a:t>
            </a:r>
            <a:r>
              <a:rPr altLang="en-US" lang="zh-CN"/>
              <a:t>该怎么</a:t>
            </a:r>
            <a:r>
              <a:rPr altLang="en-US" lang="zh-CN"/>
              <a:t>表示</a:t>
            </a:r>
            <a:endParaRPr lang="zh-CN"/>
          </a:p>
          <a:p>
            <a:r>
              <a:rPr altLang="zh-CN" lang="en-US"/>
              <a:t>2</a:t>
            </a:r>
            <a:r>
              <a:rPr altLang="zh-CN" lang="en-US"/>
              <a:t>.</a:t>
            </a:r>
            <a:r>
              <a:rPr altLang="en-US" lang="zh-CN"/>
              <a:t>过程</a:t>
            </a:r>
            <a:r>
              <a:rPr altLang="en-US" lang="zh-CN"/>
              <a:t>与</a:t>
            </a:r>
            <a:r>
              <a:rPr altLang="en-US" lang="zh-CN"/>
              <a:t>方法</a:t>
            </a:r>
            <a:endParaRPr lang="zh-CN"/>
          </a:p>
          <a:p>
            <a:r>
              <a:rPr altLang="en-US" lang="zh-CN"/>
              <a:t>本节课</a:t>
            </a:r>
            <a:r>
              <a:rPr altLang="en-US" lang="zh-CN"/>
              <a:t>采用</a:t>
            </a:r>
            <a:r>
              <a:rPr altLang="en-US" lang="zh-CN"/>
              <a:t>启发</a:t>
            </a:r>
            <a:r>
              <a:rPr altLang="en-US" lang="zh-CN"/>
              <a:t>式</a:t>
            </a:r>
            <a:r>
              <a:rPr altLang="en-US" lang="zh-CN"/>
              <a:t>与</a:t>
            </a:r>
            <a:r>
              <a:rPr altLang="en-US" lang="zh-CN"/>
              <a:t>探究式</a:t>
            </a:r>
            <a:r>
              <a:rPr altLang="en-US" lang="zh-CN"/>
              <a:t>的</a:t>
            </a:r>
            <a:r>
              <a:rPr altLang="en-US" lang="zh-CN"/>
              <a:t>学习</a:t>
            </a:r>
            <a:r>
              <a:rPr altLang="en-US" lang="zh-CN"/>
              <a:t>方法</a:t>
            </a:r>
            <a:r>
              <a:rPr altLang="en-US" lang="zh-CN"/>
              <a:t>，</a:t>
            </a:r>
            <a:r>
              <a:rPr altLang="en-US" lang="zh-CN"/>
              <a:t>逐步</a:t>
            </a:r>
            <a:r>
              <a:rPr altLang="en-US" lang="zh-CN"/>
              <a:t>引导</a:t>
            </a:r>
            <a:r>
              <a:rPr altLang="en-US" lang="zh-CN"/>
              <a:t>学生</a:t>
            </a:r>
            <a:r>
              <a:rPr altLang="en-US" lang="zh-CN"/>
              <a:t>，</a:t>
            </a:r>
            <a:r>
              <a:rPr altLang="en-US" lang="zh-CN"/>
              <a:t>让他们</a:t>
            </a:r>
            <a:r>
              <a:rPr altLang="en-US" lang="zh-CN"/>
              <a:t>从</a:t>
            </a:r>
            <a:r>
              <a:rPr altLang="en-US" lang="zh-CN"/>
              <a:t>中</a:t>
            </a:r>
            <a:r>
              <a:rPr altLang="en-US" lang="zh-CN"/>
              <a:t>体会</a:t>
            </a:r>
            <a:r>
              <a:rPr altLang="en-US" lang="zh-CN"/>
              <a:t>探究</a:t>
            </a:r>
            <a:r>
              <a:rPr altLang="en-US" lang="zh-CN"/>
              <a:t>以及</a:t>
            </a:r>
            <a:r>
              <a:rPr altLang="en-US" lang="zh-CN"/>
              <a:t>数学</a:t>
            </a:r>
            <a:r>
              <a:rPr altLang="en-US" lang="zh-CN"/>
              <a:t>的</a:t>
            </a:r>
            <a:r>
              <a:rPr altLang="en-US" lang="zh-CN"/>
              <a:t>乐趣</a:t>
            </a:r>
            <a:r>
              <a:rPr altLang="zh-CN" lang="en-US"/>
              <a:t>.</a:t>
            </a:r>
            <a:endParaRPr lang="zh-CN"/>
          </a:p>
          <a:p>
            <a:r>
              <a:rPr altLang="zh-CN" lang="en-US"/>
              <a:t>3</a:t>
            </a:r>
            <a:r>
              <a:rPr altLang="en-US" lang="zh-CN"/>
              <a:t>情感</a:t>
            </a:r>
            <a:r>
              <a:rPr altLang="en-US" lang="zh-CN"/>
              <a:t>态度</a:t>
            </a:r>
            <a:r>
              <a:rPr altLang="en-US" lang="zh-CN"/>
              <a:t>与</a:t>
            </a:r>
            <a:r>
              <a:rPr altLang="en-US" lang="zh-CN"/>
              <a:t>价值</a:t>
            </a:r>
            <a:endParaRPr lang="zh-CN"/>
          </a:p>
          <a:p>
            <a:r>
              <a:rPr altLang="en-US" lang="zh-CN"/>
              <a:t>通过本节课</a:t>
            </a:r>
            <a:r>
              <a:rPr altLang="en-US" lang="zh-CN"/>
              <a:t>提高</a:t>
            </a:r>
            <a:r>
              <a:rPr altLang="en-US" lang="zh-CN"/>
              <a:t>学生</a:t>
            </a:r>
            <a:r>
              <a:rPr altLang="en-US" lang="zh-CN"/>
              <a:t>对生活</a:t>
            </a:r>
            <a:r>
              <a:rPr altLang="en-US" lang="zh-CN"/>
              <a:t>的</a:t>
            </a:r>
            <a:r>
              <a:rPr altLang="en-US" lang="zh-CN"/>
              <a:t>观察</a:t>
            </a:r>
            <a:r>
              <a:rPr altLang="en-US" lang="zh-CN"/>
              <a:t>能力</a:t>
            </a:r>
            <a:r>
              <a:rPr altLang="en-US" lang="zh-CN"/>
              <a:t>以及</a:t>
            </a:r>
            <a:r>
              <a:rPr altLang="en-US" lang="zh-CN"/>
              <a:t>思维</a:t>
            </a:r>
            <a:r>
              <a:rPr altLang="en-US" lang="zh-CN"/>
              <a:t>能力</a:t>
            </a:r>
            <a:endParaRPr lang="zh-CN"/>
          </a:p>
        </p:txBody>
      </p:sp>
      <p:sp>
        <p:nvSpPr>
          <p:cNvPr id="1048603" name=""/>
          <p:cNvSpPr/>
          <p:nvPr/>
        </p:nvSpPr>
        <p:spPr>
          <a:xfrm>
            <a:off x="7097473" y="5542748"/>
            <a:ext cx="1828800" cy="3048000"/>
          </a:xfrm>
          <a:prstGeom prst="curvedRightArrow"/>
          <a:solidFill>
            <a:srgbClr val="92D050"/>
          </a:solidFill>
          <a:ln w="25400">
            <a:solidFill>
              <a:srgbClr val="666666"/>
            </a:solidFill>
          </a:ln>
        </p:spPr>
        <p:txBody>
          <a:bodyPr anchor="ctr"/>
          <a:p>
            <a:pPr algn="ctr"/>
            <a:endParaRPr lang="zh-CN"/>
          </a:p>
        </p:txBody>
      </p:sp>
      <p:sp>
        <p:nvSpPr>
          <p:cNvPr id="1048604" name=""/>
          <p:cNvSpPr/>
          <p:nvPr/>
        </p:nvSpPr>
        <p:spPr>
          <a:xfrm flipV="1">
            <a:off x="3048000" y="196182"/>
            <a:ext cx="3365083" cy="1708818"/>
          </a:xfrm>
          <a:prstGeom prst="star5"/>
          <a:solidFill>
            <a:srgbClr val="C00000"/>
          </a:solidFill>
          <a:ln w="25400">
            <a:solidFill>
              <a:srgbClr val="666666"/>
            </a:solidFill>
          </a:ln>
        </p:spPr>
        <p:txBody>
          <a:bodyPr anchor="ctr"/>
          <a:p>
            <a:pPr algn="ctr"/>
            <a:endParaRPr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
          <p:cNvSpPr>
            <a:spLocks noGrp="1"/>
          </p:cNvSpPr>
          <p:nvPr>
            <p:ph type="title"/>
          </p:nvPr>
        </p:nvSpPr>
        <p:spPr>
          <a:solidFill>
            <a:srgbClr val="000080"/>
          </a:solidFill>
        </p:spPr>
        <p:txBody>
          <a:bodyPr/>
          <a:p>
            <a:r>
              <a:rPr lang="zh-CN"/>
              <a:t>一</a:t>
            </a:r>
            <a:r>
              <a:rPr altLang="zh-CN" lang="en-US"/>
              <a:t>.</a:t>
            </a:r>
            <a:r>
              <a:rPr altLang="en-US" lang="zh-CN"/>
              <a:t>复习</a:t>
            </a:r>
            <a:r>
              <a:rPr altLang="en-US" lang="zh-CN"/>
              <a:t>导入</a:t>
            </a:r>
            <a:endParaRPr lang="zh-CN"/>
          </a:p>
        </p:txBody>
      </p:sp>
      <p:sp>
        <p:nvSpPr>
          <p:cNvPr id="1048606" name=""/>
          <p:cNvSpPr>
            <a:spLocks noGrp="1"/>
          </p:cNvSpPr>
          <p:nvPr>
            <p:ph idx="1"/>
          </p:nvPr>
        </p:nvSpPr>
        <p:spPr>
          <a:solidFill>
            <a:srgbClr val="3399FF"/>
          </a:solidFill>
        </p:spPr>
        <p:txBody>
          <a:bodyPr>
            <a:normAutofit fontScale="68182" lnSpcReduction="20000"/>
          </a:bodyPr>
          <a:p>
            <a:pPr indent="0" marL="0">
              <a:buNone/>
            </a:pPr>
            <a:r>
              <a:rPr altLang="zh-CN" sz="4400" lang="en-US"/>
              <a:t>1</a:t>
            </a:r>
            <a:r>
              <a:rPr altLang="zh-CN" sz="4400" lang="en-US"/>
              <a:t>.</a:t>
            </a:r>
            <a:r>
              <a:rPr altLang="en-US" sz="4400" lang="zh-CN"/>
              <a:t>角的定义</a:t>
            </a:r>
            <a:endParaRPr sz="4400" lang="zh-CN"/>
          </a:p>
          <a:p>
            <a:pPr indent="0" marL="0">
              <a:buNone/>
            </a:pPr>
            <a:r>
              <a:rPr altLang="zh-CN" sz="4400" lang="en-US"/>
              <a:t>2</a:t>
            </a:r>
            <a:r>
              <a:rPr altLang="zh-CN" sz="4400" lang="en-US"/>
              <a:t>.</a:t>
            </a:r>
            <a:r>
              <a:rPr altLang="en-US" sz="4400" lang="zh-CN"/>
              <a:t>角</a:t>
            </a:r>
            <a:r>
              <a:rPr altLang="en-US" sz="4400" lang="zh-CN"/>
              <a:t>怎么画</a:t>
            </a:r>
            <a:endParaRPr sz="4400" lang="zh-CN"/>
          </a:p>
          <a:p>
            <a:pPr indent="0" marL="0">
              <a:buNone/>
            </a:pPr>
            <a:r>
              <a:rPr altLang="zh-CN" sz="4400" lang="en-US"/>
              <a:t>3</a:t>
            </a:r>
            <a:r>
              <a:rPr altLang="zh-CN" sz="4400" lang="en-US"/>
              <a:t>.</a:t>
            </a:r>
            <a:r>
              <a:rPr altLang="en-US" sz="4400" lang="zh-CN"/>
              <a:t>角</a:t>
            </a:r>
            <a:r>
              <a:rPr altLang="en-US" sz="4400" lang="zh-CN"/>
              <a:t>怎么</a:t>
            </a:r>
            <a:r>
              <a:rPr altLang="en-US" sz="4400" lang="zh-CN"/>
              <a:t>度量</a:t>
            </a:r>
            <a:endParaRPr sz="4400" lang="zh-CN"/>
          </a:p>
          <a:p>
            <a:pPr indent="0" marL="0">
              <a:buNone/>
            </a:pPr>
            <a:r>
              <a:rPr altLang="zh-CN" sz="4400" lang="en-US"/>
              <a:t>4</a:t>
            </a:r>
            <a:r>
              <a:rPr altLang="zh-CN" sz="4400" lang="en-US"/>
              <a:t>.</a:t>
            </a:r>
            <a:r>
              <a:rPr altLang="en-US" sz="4400" lang="zh-CN"/>
              <a:t>角的</a:t>
            </a:r>
            <a:r>
              <a:rPr altLang="en-US" sz="4400" lang="zh-CN"/>
              <a:t>分类</a:t>
            </a:r>
            <a:endParaRPr sz="4400" lang="zh-CN"/>
          </a:p>
          <a:p>
            <a:pPr indent="0" marL="0">
              <a:buNone/>
            </a:pPr>
            <a:r>
              <a:rPr altLang="zh-CN" sz="4400" lang="en-US"/>
              <a:t> </a:t>
            </a:r>
            <a:r>
              <a:rPr altLang="zh-CN" sz="4400" lang="en-US"/>
              <a:t> </a:t>
            </a:r>
            <a:r>
              <a:rPr altLang="zh-CN" sz="4400" lang="en-US"/>
              <a:t> </a:t>
            </a:r>
            <a:r>
              <a:rPr altLang="zh-CN" sz="4400" lang="en-US"/>
              <a:t> </a:t>
            </a:r>
            <a:r>
              <a:rPr altLang="zh-CN" sz="4400" lang="en-US"/>
              <a:t> </a:t>
            </a:r>
            <a:r>
              <a:rPr altLang="en-US" sz="4400" lang="zh-CN"/>
              <a:t>在</a:t>
            </a:r>
            <a:r>
              <a:rPr altLang="en-US" sz="4400" lang="zh-CN"/>
              <a:t>之前</a:t>
            </a:r>
            <a:r>
              <a:rPr altLang="en-US" sz="4400" lang="zh-CN"/>
              <a:t>我们</a:t>
            </a:r>
            <a:r>
              <a:rPr altLang="en-US" sz="4400" lang="zh-CN"/>
              <a:t>学习</a:t>
            </a:r>
            <a:r>
              <a:rPr altLang="en-US" sz="4400" lang="zh-CN"/>
              <a:t>的</a:t>
            </a:r>
            <a:r>
              <a:rPr altLang="en-US" sz="4400" lang="zh-CN"/>
              <a:t>角</a:t>
            </a:r>
            <a:r>
              <a:rPr altLang="en-US" sz="4400" lang="zh-CN"/>
              <a:t>都是</a:t>
            </a:r>
            <a:r>
              <a:rPr altLang="en-US" sz="4400" lang="zh-CN"/>
              <a:t>静态</a:t>
            </a:r>
            <a:r>
              <a:rPr altLang="en-US" sz="4400" lang="zh-CN"/>
              <a:t>的</a:t>
            </a:r>
            <a:r>
              <a:rPr altLang="en-US" sz="4400" lang="zh-CN"/>
              <a:t>不会</a:t>
            </a:r>
            <a:r>
              <a:rPr altLang="en-US" sz="4400" lang="zh-CN"/>
              <a:t>转动</a:t>
            </a:r>
            <a:r>
              <a:rPr altLang="en-US" sz="4400" lang="zh-CN"/>
              <a:t>的</a:t>
            </a:r>
            <a:r>
              <a:rPr altLang="en-US" sz="4400" lang="zh-CN"/>
              <a:t>角</a:t>
            </a:r>
            <a:r>
              <a:rPr altLang="en-US" sz="4400" lang="zh-CN"/>
              <a:t>，</a:t>
            </a:r>
            <a:r>
              <a:rPr altLang="en-US" sz="4400" lang="zh-CN"/>
              <a:t>今天</a:t>
            </a:r>
            <a:r>
              <a:rPr altLang="en-US" sz="4400" lang="zh-CN"/>
              <a:t>我们</a:t>
            </a:r>
            <a:r>
              <a:rPr altLang="en-US" sz="4400" lang="zh-CN"/>
              <a:t>来</a:t>
            </a:r>
            <a:r>
              <a:rPr altLang="en-US" sz="4400" lang="zh-CN"/>
              <a:t>看</a:t>
            </a:r>
            <a:r>
              <a:rPr altLang="en-US" sz="4400" lang="zh-CN"/>
              <a:t>这么</a:t>
            </a:r>
            <a:r>
              <a:rPr altLang="en-US" sz="4400" lang="zh-CN"/>
              <a:t>样</a:t>
            </a:r>
            <a:r>
              <a:rPr altLang="en-US" sz="4400" lang="zh-CN"/>
              <a:t>一个角</a:t>
            </a:r>
            <a:r>
              <a:rPr altLang="en-US" sz="4400" lang="zh-CN"/>
              <a:t>它</a:t>
            </a:r>
            <a:r>
              <a:rPr altLang="en-US" sz="4400" lang="zh-CN"/>
              <a:t>与</a:t>
            </a:r>
            <a:r>
              <a:rPr altLang="en-US" sz="4400" lang="zh-CN"/>
              <a:t>我们</a:t>
            </a:r>
            <a:r>
              <a:rPr altLang="en-US" sz="4400" lang="zh-CN"/>
              <a:t>之前</a:t>
            </a:r>
            <a:r>
              <a:rPr altLang="en-US" sz="4400" lang="zh-CN"/>
              <a:t>所学</a:t>
            </a:r>
            <a:r>
              <a:rPr altLang="en-US" sz="4400" lang="zh-CN"/>
              <a:t>的</a:t>
            </a:r>
            <a:r>
              <a:rPr altLang="en-US" sz="4400" lang="zh-CN"/>
              <a:t>角</a:t>
            </a:r>
            <a:r>
              <a:rPr altLang="en-US" sz="4400" lang="zh-CN"/>
              <a:t>有所</a:t>
            </a:r>
            <a:r>
              <a:rPr altLang="en-US" sz="4400" lang="zh-CN"/>
              <a:t>不同</a:t>
            </a:r>
            <a:r>
              <a:rPr altLang="en-US" sz="4400" lang="zh-CN"/>
              <a:t>，</a:t>
            </a:r>
            <a:r>
              <a:rPr altLang="en-US" sz="4400" lang="zh-CN"/>
              <a:t>有什么</a:t>
            </a:r>
            <a:r>
              <a:rPr altLang="en-US" sz="4400" lang="zh-CN"/>
              <a:t>不同</a:t>
            </a:r>
            <a:r>
              <a:rPr altLang="en-US" sz="4400" lang="zh-CN"/>
              <a:t>的</a:t>
            </a:r>
            <a:r>
              <a:rPr altLang="en-US" sz="4400" lang="zh-CN"/>
              <a:t>呢</a:t>
            </a:r>
            <a:r>
              <a:rPr altLang="en-US" sz="4400" lang="zh-CN"/>
              <a:t>？</a:t>
            </a:r>
            <a:r>
              <a:rPr altLang="en-US" sz="4400" lang="zh-CN"/>
              <a:t>它</a:t>
            </a:r>
            <a:r>
              <a:rPr altLang="en-US" sz="4400" lang="zh-CN"/>
              <a:t>可以</a:t>
            </a:r>
            <a:r>
              <a:rPr altLang="en-US" sz="4400" lang="zh-CN"/>
              <a:t>转动</a:t>
            </a:r>
            <a:r>
              <a:rPr altLang="en-US" sz="4400" lang="zh-CN"/>
              <a:t>，</a:t>
            </a:r>
            <a:r>
              <a:rPr altLang="en-US" sz="4400" lang="zh-CN"/>
              <a:t>那么</a:t>
            </a:r>
            <a:r>
              <a:rPr altLang="en-US" sz="4400" lang="zh-CN"/>
              <a:t>这</a:t>
            </a:r>
            <a:r>
              <a:rPr altLang="en-US" sz="4400" lang="zh-CN"/>
              <a:t>个</a:t>
            </a:r>
            <a:r>
              <a:rPr altLang="en-US" sz="4400" lang="zh-CN"/>
              <a:t>角</a:t>
            </a:r>
            <a:r>
              <a:rPr altLang="en-US" sz="4400" lang="zh-CN"/>
              <a:t>是</a:t>
            </a:r>
            <a:r>
              <a:rPr altLang="en-US" sz="4400" lang="zh-CN"/>
              <a:t>怎么</a:t>
            </a:r>
            <a:r>
              <a:rPr altLang="en-US" sz="4400" lang="zh-CN"/>
              <a:t>样</a:t>
            </a:r>
            <a:r>
              <a:rPr altLang="en-US" sz="4400" lang="zh-CN"/>
              <a:t>转动</a:t>
            </a:r>
            <a:r>
              <a:rPr altLang="en-US" sz="4400" lang="zh-CN"/>
              <a:t>的</a:t>
            </a:r>
            <a:r>
              <a:rPr altLang="en-US" sz="4400" lang="zh-CN"/>
              <a:t>呢</a:t>
            </a:r>
            <a:r>
              <a:rPr altLang="en-US" sz="4400" lang="zh-CN"/>
              <a:t>？</a:t>
            </a:r>
            <a:r>
              <a:rPr altLang="en-US" sz="4400" lang="zh-CN"/>
              <a:t>我们</a:t>
            </a:r>
            <a:r>
              <a:rPr altLang="en-US" sz="4400" lang="zh-CN"/>
              <a:t>又</a:t>
            </a:r>
            <a:r>
              <a:rPr altLang="en-US" sz="4400" lang="zh-CN"/>
              <a:t>给</a:t>
            </a:r>
            <a:r>
              <a:rPr altLang="en-US" sz="4400" lang="zh-CN"/>
              <a:t>了</a:t>
            </a:r>
            <a:r>
              <a:rPr altLang="en-US" sz="4400" lang="zh-CN"/>
              <a:t>它</a:t>
            </a:r>
            <a:r>
              <a:rPr altLang="en-US" sz="4400" lang="zh-CN"/>
              <a:t>怎么样</a:t>
            </a:r>
            <a:r>
              <a:rPr altLang="en-US" sz="4400" lang="zh-CN"/>
              <a:t>的</a:t>
            </a:r>
            <a:r>
              <a:rPr altLang="en-US" sz="4400" lang="zh-CN"/>
              <a:t>名称</a:t>
            </a:r>
            <a:r>
              <a:rPr altLang="en-US" sz="4400" lang="zh-CN"/>
              <a:t>？</a:t>
            </a:r>
            <a:r>
              <a:rPr altLang="en-US" sz="4400" lang="zh-CN"/>
              <a:t>让我们</a:t>
            </a:r>
            <a:r>
              <a:rPr altLang="en-US" sz="4400" lang="zh-CN"/>
              <a:t>一起</a:t>
            </a:r>
            <a:r>
              <a:rPr altLang="en-US" sz="4400" lang="zh-CN"/>
              <a:t>进入</a:t>
            </a:r>
            <a:r>
              <a:rPr altLang="en-US" sz="4400" lang="zh-CN"/>
              <a:t>今天</a:t>
            </a:r>
            <a:r>
              <a:rPr altLang="en-US" sz="4400" lang="zh-CN"/>
              <a:t>的</a:t>
            </a:r>
            <a:r>
              <a:rPr altLang="en-US" sz="4400" lang="zh-CN"/>
              <a:t>课堂</a:t>
            </a:r>
            <a:r>
              <a:rPr altLang="en-US" sz="4400" lang="zh-CN"/>
              <a:t>，</a:t>
            </a:r>
            <a:r>
              <a:rPr altLang="en-US" sz="4400" lang="zh-CN"/>
              <a:t>一起</a:t>
            </a:r>
            <a:r>
              <a:rPr altLang="en-US" sz="4400" lang="zh-CN"/>
              <a:t>来</a:t>
            </a:r>
            <a:r>
              <a:rPr altLang="en-US" sz="4400" lang="zh-CN"/>
              <a:t>探究</a:t>
            </a:r>
            <a:r>
              <a:rPr altLang="en-US" sz="4400" lang="zh-CN"/>
              <a:t>今天</a:t>
            </a:r>
            <a:r>
              <a:rPr altLang="en-US" sz="4400" lang="zh-CN"/>
              <a:t>的</a:t>
            </a:r>
            <a:r>
              <a:rPr altLang="en-US" sz="4400" lang="zh-CN"/>
              <a:t>这个角</a:t>
            </a:r>
            <a:endParaRPr sz="4400" lang="zh-CN"/>
          </a:p>
          <a:p>
            <a:pPr indent="0" marL="0">
              <a:buNone/>
            </a:pPr>
            <a:endParaRPr sz="4400"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
          <p:cNvSpPr>
            <a:spLocks noGrp="1"/>
          </p:cNvSpPr>
          <p:nvPr>
            <p:ph type="title"/>
          </p:nvPr>
        </p:nvSpPr>
        <p:spPr>
          <a:solidFill>
            <a:srgbClr val="92D050"/>
          </a:solidFill>
          <a:ln>
            <a:solidFill>
              <a:srgbClr val="92D050"/>
            </a:solidFill>
            <a:prstDash val="solid"/>
          </a:ln>
        </p:spPr>
        <p:txBody>
          <a:bodyPr/>
          <a:p>
            <a:r>
              <a:rPr lang="zh-CN"/>
              <a:t>二</a:t>
            </a:r>
            <a:r>
              <a:rPr altLang="zh-CN" lang="en-US"/>
              <a:t>.</a:t>
            </a:r>
            <a:r>
              <a:rPr altLang="en-US" lang="zh-CN"/>
              <a:t>进入</a:t>
            </a:r>
            <a:r>
              <a:rPr altLang="en-US" lang="zh-CN"/>
              <a:t>新课</a:t>
            </a:r>
            <a:endParaRPr lang="zh-CN"/>
          </a:p>
        </p:txBody>
      </p:sp>
      <p:sp>
        <p:nvSpPr>
          <p:cNvPr id="1048608" name=""/>
          <p:cNvSpPr>
            <a:spLocks noGrp="1"/>
          </p:cNvSpPr>
          <p:nvPr>
            <p:ph idx="1"/>
          </p:nvPr>
        </p:nvSpPr>
        <p:spPr>
          <a:xfrm>
            <a:off x="628650" y="1587113"/>
            <a:ext cx="7886700" cy="5372393"/>
          </a:xfrm>
          <a:solidFill>
            <a:srgbClr val="00B0F0"/>
          </a:solidFill>
        </p:spPr>
        <p:txBody>
          <a:bodyPr>
            <a:normAutofit/>
          </a:bodyPr>
          <a:p>
            <a:r>
              <a:rPr altLang="zh-CN" lang="en-US"/>
              <a:t>1</a:t>
            </a:r>
            <a:r>
              <a:rPr altLang="en-US" lang="zh-CN"/>
              <a:t>角的</a:t>
            </a:r>
            <a:r>
              <a:rPr altLang="en-US" lang="zh-CN"/>
              <a:t>定义</a:t>
            </a:r>
            <a:endParaRPr lang="zh-CN"/>
          </a:p>
          <a:p>
            <a:r>
              <a:rPr altLang="zh-CN" lang="zh-CN"/>
              <a:t>平面</a:t>
            </a:r>
            <a:r>
              <a:rPr altLang="zh-CN" lang="zh-CN"/>
              <a:t>内</a:t>
            </a:r>
            <a:r>
              <a:rPr altLang="zh-CN" lang="zh-CN"/>
              <a:t>一条</a:t>
            </a:r>
            <a:r>
              <a:rPr altLang="zh-CN" lang="zh-CN"/>
              <a:t>射线</a:t>
            </a:r>
            <a:r>
              <a:rPr altLang="zh-CN" lang="zh-CN"/>
              <a:t>绕着</a:t>
            </a:r>
            <a:r>
              <a:rPr altLang="zh-CN" lang="zh-CN"/>
              <a:t>端点</a:t>
            </a:r>
            <a:r>
              <a:rPr altLang="zh-CN" lang="zh-CN"/>
              <a:t>从一个</a:t>
            </a:r>
            <a:r>
              <a:rPr altLang="zh-CN" lang="zh-CN"/>
              <a:t>位置</a:t>
            </a:r>
            <a:r>
              <a:rPr altLang="zh-CN" lang="zh-CN"/>
              <a:t>旋转</a:t>
            </a:r>
            <a:r>
              <a:rPr altLang="zh-CN" lang="zh-CN"/>
              <a:t>到</a:t>
            </a:r>
            <a:r>
              <a:rPr altLang="zh-CN" lang="zh-CN"/>
              <a:t>另一个位置</a:t>
            </a:r>
            <a:r>
              <a:rPr altLang="zh-CN" lang="zh-CN"/>
              <a:t>所成</a:t>
            </a:r>
            <a:r>
              <a:rPr altLang="zh-CN" lang="zh-CN"/>
              <a:t>的</a:t>
            </a:r>
            <a:r>
              <a:rPr altLang="zh-CN" lang="zh-CN"/>
              <a:t>图形</a:t>
            </a:r>
            <a:r>
              <a:rPr altLang="zh-CN" lang="en-US"/>
              <a:t>.</a:t>
            </a:r>
            <a:endParaRPr lang="zh-CN"/>
          </a:p>
          <a:p>
            <a:r>
              <a:rPr altLang="zh-CN" lang="en-US"/>
              <a:t>2</a:t>
            </a:r>
            <a:r>
              <a:rPr altLang="zh-CN" lang="en-US"/>
              <a:t>.</a:t>
            </a:r>
            <a:r>
              <a:rPr altLang="en-US" lang="zh-CN"/>
              <a:t>角</a:t>
            </a:r>
            <a:r>
              <a:rPr altLang="en-US" lang="zh-CN"/>
              <a:t>的</a:t>
            </a:r>
            <a:r>
              <a:rPr altLang="en-US" lang="zh-CN"/>
              <a:t>组成</a:t>
            </a:r>
            <a:r>
              <a:rPr altLang="en-US" lang="zh-CN"/>
              <a:t>元素</a:t>
            </a:r>
            <a:endParaRPr lang="zh-CN"/>
          </a:p>
          <a:p>
            <a:r>
              <a:rPr altLang="en-US" lang="zh-CN"/>
              <a:t>角</a:t>
            </a:r>
            <a:r>
              <a:rPr altLang="en-US" lang="zh-CN"/>
              <a:t>有</a:t>
            </a:r>
            <a:r>
              <a:rPr altLang="en-US" lang="zh-CN"/>
              <a:t>始</a:t>
            </a:r>
            <a:r>
              <a:rPr altLang="en-US" lang="zh-CN"/>
              <a:t>边</a:t>
            </a:r>
            <a:r>
              <a:rPr altLang="en-US" lang="zh-CN"/>
              <a:t>，</a:t>
            </a:r>
            <a:r>
              <a:rPr altLang="en-US" lang="zh-CN"/>
              <a:t>有终边</a:t>
            </a:r>
            <a:r>
              <a:rPr altLang="en-US" lang="zh-CN"/>
              <a:t>，</a:t>
            </a:r>
            <a:r>
              <a:rPr altLang="en-US" lang="zh-CN"/>
              <a:t>有</a:t>
            </a:r>
            <a:r>
              <a:rPr altLang="en-US" lang="zh-CN"/>
              <a:t>顶点</a:t>
            </a:r>
            <a:endParaRPr lang="zh-CN"/>
          </a:p>
          <a:p>
            <a:r>
              <a:rPr altLang="zh-CN" lang="en-US"/>
              <a:t>3</a:t>
            </a:r>
            <a:r>
              <a:rPr altLang="zh-CN" lang="en-US"/>
              <a:t>.</a:t>
            </a:r>
            <a:r>
              <a:rPr altLang="en-US" lang="zh-CN"/>
              <a:t>画角</a:t>
            </a:r>
            <a:endParaRPr lang="zh-CN"/>
          </a:p>
          <a:p>
            <a:endParaRPr lang="zh-CN"/>
          </a:p>
        </p:txBody>
      </p:sp>
      <mc:AlternateContent xmlns:mc="http://schemas.openxmlformats.org/markup-compatibility/2006">
        <mc:Choice xmlns:p14="http://schemas.microsoft.com/office/powerpoint/2010/main" Requires="p14">
          <p:contentPart p14:bwMode="auto" r:id="rId1">
            <p14:nvContentPartPr>
              <p14:cNvPr id="1048609" name=""/>
              <p14:cNvContentPartPr/>
              <p14:nvPr/>
            </p14:nvContentPartPr>
            <p14:xfrm>
              <a:off x="2674972" y="3056949"/>
              <a:ext cx="4942156" cy="3021898"/>
            </p14:xfrm>
          </p:contentPart>
        </mc:Choice>
        <mc:Fallback>
          <p:sp>
            <p:nvSpPr>
              <p:cNvPr id="1048609" name=""/>
              <p:cNvSpPr/>
              <p:nvPr/>
            </p:nvSpPr>
            <p:spPr>
              <a:xfrm>
                <a:off x="2674972" y="3056949"/>
                <a:ext cx="4942156" cy="3021898"/>
              </a:xfrm>
            </p:spPr>
          </p:sp>
        </mc:Fallback>
      </mc:AlternateContent>
      <mc:AlternateContent xmlns:mc="http://schemas.openxmlformats.org/markup-compatibility/2006">
        <mc:Choice xmlns:p14="http://schemas.microsoft.com/office/powerpoint/2010/main" Requires="p14">
          <p:contentPart p14:bwMode="auto" r:id="rId2">
            <p14:nvContentPartPr>
              <p14:cNvPr id="1048610" name=""/>
              <p14:cNvContentPartPr/>
              <p14:nvPr/>
            </p14:nvContentPartPr>
            <p14:xfrm>
              <a:off x="3848954" y="5347130"/>
              <a:ext cx="832405" cy="716378"/>
            </p14:xfrm>
          </p:contentPart>
        </mc:Choice>
        <mc:Fallback>
          <p:sp>
            <p:nvSpPr>
              <p:cNvPr id="1048610" name=""/>
              <p:cNvSpPr/>
              <p:nvPr/>
            </p:nvSpPr>
            <p:spPr>
              <a:xfrm>
                <a:off x="3848954" y="5347130"/>
                <a:ext cx="832405" cy="716378"/>
              </a:xfrm>
            </p:spPr>
          </p:sp>
        </mc:Fallback>
      </mc:AlternateContent>
      <mc:AlternateContent xmlns:mc="http://schemas.openxmlformats.org/markup-compatibility/2006">
        <mc:Choice xmlns:p14="http://schemas.microsoft.com/office/powerpoint/2010/main" Requires="p14">
          <p:contentPart p14:bwMode="auto" r:id="rId3">
            <p14:nvContentPartPr>
              <p14:cNvPr id="1048611" name=""/>
              <p14:cNvContentPartPr/>
              <p14:nvPr/>
            </p14:nvContentPartPr>
            <p14:xfrm>
              <a:off x="5420332" y="5246955"/>
              <a:ext cx="1166532" cy="812886"/>
            </p14:xfrm>
          </p:contentPart>
        </mc:Choice>
        <mc:Fallback>
          <p:sp>
            <p:nvSpPr>
              <p:cNvPr id="1048611" name=""/>
              <p:cNvSpPr/>
              <p:nvPr/>
            </p:nvSpPr>
            <p:spPr>
              <a:xfrm>
                <a:off x="5420332" y="5246955"/>
                <a:ext cx="1166532" cy="812886"/>
              </a:xfrm>
            </p:spPr>
          </p:sp>
        </mc:Fallback>
      </mc:AlternateContent>
      <mc:AlternateContent xmlns:mc="http://schemas.openxmlformats.org/markup-compatibility/2006">
        <mc:Choice xmlns:p14="http://schemas.microsoft.com/office/powerpoint/2010/main" Requires="p14">
          <p:contentPart p14:bwMode="auto" r:id="rId4">
            <p14:nvContentPartPr>
              <p14:cNvPr id="1048612" name=""/>
              <p14:cNvContentPartPr/>
              <p14:nvPr/>
            </p14:nvContentPartPr>
            <p14:xfrm>
              <a:off x="2996692" y="4179509"/>
              <a:ext cx="2219784" cy="93801"/>
            </p14:xfrm>
          </p:contentPart>
        </mc:Choice>
        <mc:Fallback>
          <p:sp>
            <p:nvSpPr>
              <p:cNvPr id="1048612" name=""/>
              <p:cNvSpPr/>
              <p:nvPr/>
            </p:nvSpPr>
            <p:spPr>
              <a:xfrm>
                <a:off x="2996692" y="4179509"/>
                <a:ext cx="2219784" cy="93801"/>
              </a:xfrm>
            </p:spPr>
          </p:sp>
        </mc:Fallback>
      </mc:AlternateContent>
      <mc:AlternateContent xmlns:mc="http://schemas.openxmlformats.org/markup-compatibility/2006">
        <mc:Choice xmlns:p14="http://schemas.microsoft.com/office/powerpoint/2010/main" Requires="p14">
          <p:contentPart p14:bwMode="auto" r:id="rId5">
            <p14:nvContentPartPr>
              <p14:cNvPr id="1048613" name=""/>
              <p14:cNvContentPartPr/>
              <p14:nvPr/>
            </p14:nvContentPartPr>
            <p14:xfrm>
              <a:off x="6952747" y="4073752"/>
              <a:ext cx="701170" cy="1512023"/>
            </p14:xfrm>
          </p:contentPart>
        </mc:Choice>
        <mc:Fallback>
          <p:sp>
            <p:nvSpPr>
              <p:cNvPr id="1048613" name=""/>
              <p:cNvSpPr/>
              <p:nvPr/>
            </p:nvSpPr>
            <p:spPr>
              <a:xfrm>
                <a:off x="6952747" y="4073752"/>
                <a:ext cx="701170" cy="1512023"/>
              </a:xfrm>
            </p:spPr>
          </p:sp>
        </mc:Fallback>
      </mc:AlternateContent>
      <mc:AlternateContent xmlns:mc="http://schemas.openxmlformats.org/markup-compatibility/2006">
        <mc:Choice xmlns:p14="http://schemas.microsoft.com/office/powerpoint/2010/main" Requires="p14">
          <p:contentPart p14:bwMode="auto" r:id="rId6">
            <p14:nvContentPartPr>
              <p14:cNvPr id="1048614" name=""/>
              <p14:cNvContentPartPr/>
              <p14:nvPr/>
            </p14:nvContentPartPr>
            <p14:xfrm>
              <a:off x="6658407" y="4710441"/>
              <a:ext cx="927877" cy="990324"/>
            </p14:xfrm>
          </p:contentPart>
        </mc:Choice>
        <mc:Fallback>
          <p:sp>
            <p:nvSpPr>
              <p:cNvPr id="1048614" name=""/>
              <p:cNvSpPr/>
              <p:nvPr/>
            </p:nvSpPr>
            <p:spPr>
              <a:xfrm>
                <a:off x="6658407" y="4710441"/>
                <a:ext cx="927877" cy="990324"/>
              </a:xfrm>
            </p:spPr>
          </p:sp>
        </mc:Fallback>
      </mc:AlternateContent>
      <mc:AlternateContent xmlns:mc="http://schemas.openxmlformats.org/markup-compatibility/2006">
        <mc:Choice xmlns:p14="http://schemas.microsoft.com/office/powerpoint/2010/main" Requires="p14">
          <p:contentPart p14:bwMode="auto" r:id="rId7">
            <p14:nvContentPartPr>
              <p14:cNvPr id="1048615" name=""/>
              <p14:cNvContentPartPr/>
              <p14:nvPr/>
            </p14:nvContentPartPr>
            <p14:xfrm>
              <a:off x="6634965" y="4812332"/>
              <a:ext cx="986919" cy="192696"/>
            </p14:xfrm>
          </p:contentPart>
        </mc:Choice>
        <mc:Fallback>
          <p:sp>
            <p:nvSpPr>
              <p:cNvPr id="1048615" name=""/>
              <p:cNvSpPr/>
              <p:nvPr/>
            </p:nvSpPr>
            <p:spPr>
              <a:xfrm>
                <a:off x="6634965" y="4812332"/>
                <a:ext cx="986919" cy="192696"/>
              </a:xfrm>
            </p:spPr>
          </p:sp>
        </mc:Fallback>
      </mc:AlternateContent>
      <mc:AlternateContent xmlns:mc="http://schemas.openxmlformats.org/markup-compatibility/2006">
        <mc:Choice xmlns:p14="http://schemas.microsoft.com/office/powerpoint/2010/main" Requires="p14">
          <p:contentPart p14:bwMode="auto" r:id="rId8">
            <p14:nvContentPartPr>
              <p14:cNvPr id="1048616" name=""/>
              <p14:cNvContentPartPr/>
              <p14:nvPr/>
            </p14:nvContentPartPr>
            <p14:xfrm>
              <a:off x="7682030" y="3674633"/>
              <a:ext cx="379353" cy="1068655"/>
            </p14:xfrm>
          </p:contentPart>
        </mc:Choice>
        <mc:Fallback>
          <p:sp>
            <p:nvSpPr>
              <p:cNvPr id="1048616" name=""/>
              <p:cNvSpPr/>
              <p:nvPr/>
            </p:nvSpPr>
            <p:spPr>
              <a:xfrm>
                <a:off x="7682030" y="3674633"/>
                <a:ext cx="379353" cy="1068655"/>
              </a:xfrm>
            </p:spPr>
          </p:sp>
        </mc:Fallback>
      </mc:AlternateContent>
      <mc:AlternateContent xmlns:mc="http://schemas.openxmlformats.org/markup-compatibility/2006">
        <mc:Choice xmlns:p14="http://schemas.microsoft.com/office/powerpoint/2010/main" Requires="p14">
          <p:contentPart p14:bwMode="auto" r:id="rId9">
            <p14:nvContentPartPr>
              <p14:cNvPr id="1048617" name=""/>
              <p14:cNvContentPartPr/>
              <p14:nvPr/>
            </p14:nvContentPartPr>
            <p14:xfrm>
              <a:off x="7577790" y="4805982"/>
              <a:ext cx="651858" cy="754091"/>
            </p14:xfrm>
          </p:contentPart>
        </mc:Choice>
        <mc:Fallback>
          <p:sp>
            <p:nvSpPr>
              <p:cNvPr id="1048617" name=""/>
              <p:cNvSpPr/>
              <p:nvPr/>
            </p:nvSpPr>
            <p:spPr>
              <a:xfrm>
                <a:off x="7577790" y="4805982"/>
                <a:ext cx="651858" cy="754091"/>
              </a:xfrm>
            </p:spPr>
          </p:sp>
        </mc:Fallback>
      </mc:AlternateContent>
      <mc:AlternateContent xmlns:mc="http://schemas.openxmlformats.org/markup-compatibility/2006">
        <mc:Choice xmlns:p14="http://schemas.microsoft.com/office/powerpoint/2010/main" Requires="p14">
          <p:contentPart p14:bwMode="auto" r:id="rId10">
            <p14:nvContentPartPr>
              <p14:cNvPr id="1048618" name=""/>
              <p14:cNvContentPartPr/>
              <p14:nvPr/>
            </p14:nvContentPartPr>
            <p14:xfrm>
              <a:off x="7688211" y="5090554"/>
              <a:ext cx="590610" cy="259397"/>
            </p14:xfrm>
          </p:contentPart>
        </mc:Choice>
        <mc:Fallback>
          <p:sp>
            <p:nvSpPr>
              <p:cNvPr id="1048618" name=""/>
              <p:cNvSpPr/>
              <p:nvPr/>
            </p:nvSpPr>
            <p:spPr>
              <a:xfrm>
                <a:off x="7688211" y="5090554"/>
                <a:ext cx="590610" cy="259397"/>
              </a:xfrm>
            </p:spPr>
          </p:sp>
        </mc:Fallback>
      </mc:AlternateContent>
      <mc:AlternateContent xmlns:mc="http://schemas.openxmlformats.org/markup-compatibility/2006">
        <mc:Choice xmlns:p14="http://schemas.microsoft.com/office/powerpoint/2010/main" Requires="p14">
          <p:contentPart p14:bwMode="auto" r:id="rId11">
            <p14:nvContentPartPr>
              <p14:cNvPr id="1048619" name=""/>
              <p14:cNvContentPartPr/>
              <p14:nvPr/>
            </p14:nvContentPartPr>
            <p14:xfrm>
              <a:off x="1062945" y="4558396"/>
              <a:ext cx="851251" cy="793901"/>
            </p14:xfrm>
          </p:contentPart>
        </mc:Choice>
        <mc:Fallback>
          <p:sp>
            <p:nvSpPr>
              <p:cNvPr id="1048619" name=""/>
              <p:cNvSpPr/>
              <p:nvPr/>
            </p:nvSpPr>
            <p:spPr>
              <a:xfrm>
                <a:off x="1062945" y="4558396"/>
                <a:ext cx="851251" cy="793901"/>
              </a:xfrm>
            </p:spPr>
          </p:sp>
        </mc:Fallback>
      </mc:AlternateContent>
      <mc:AlternateContent xmlns:mc="http://schemas.openxmlformats.org/markup-compatibility/2006">
        <mc:Choice xmlns:p14="http://schemas.microsoft.com/office/powerpoint/2010/main" Requires="p14">
          <p:contentPart p14:bwMode="auto" r:id="rId12">
            <p14:nvContentPartPr>
              <p14:cNvPr id="1048620" name=""/>
              <p14:cNvContentPartPr/>
              <p14:nvPr/>
            </p14:nvContentPartPr>
            <p14:xfrm>
              <a:off x="1521617" y="5388783"/>
              <a:ext cx="723932" cy="870618"/>
            </p14:xfrm>
          </p:contentPart>
        </mc:Choice>
        <mc:Fallback>
          <p:sp>
            <p:nvSpPr>
              <p:cNvPr id="1048620" name=""/>
              <p:cNvSpPr/>
              <p:nvPr/>
            </p:nvSpPr>
            <p:spPr>
              <a:xfrm>
                <a:off x="1521617" y="5388783"/>
                <a:ext cx="723932" cy="870618"/>
              </a:xfrm>
            </p:spPr>
          </p:sp>
        </mc:Fallback>
      </mc:AlternateContent>
      <mc:AlternateContent xmlns:mc="http://schemas.openxmlformats.org/markup-compatibility/2006">
        <mc:Choice xmlns:p14="http://schemas.microsoft.com/office/powerpoint/2010/main" Requires="p14">
          <p:contentPart p14:bwMode="auto" r:id="rId13">
            <p14:nvContentPartPr>
              <p14:cNvPr id="1048621" name=""/>
              <p14:cNvContentPartPr/>
              <p14:nvPr/>
            </p14:nvContentPartPr>
            <p14:xfrm>
              <a:off x="1927694" y="3826678"/>
              <a:ext cx="366871" cy="664816"/>
            </p14:xfrm>
          </p:contentPart>
        </mc:Choice>
        <mc:Fallback>
          <p:sp>
            <p:nvSpPr>
              <p:cNvPr id="1048621" name=""/>
              <p:cNvSpPr/>
              <p:nvPr/>
            </p:nvSpPr>
            <p:spPr>
              <a:xfrm>
                <a:off x="1927694" y="3826678"/>
                <a:ext cx="366871" cy="664816"/>
              </a:xfrm>
            </p:spPr>
          </p:sp>
        </mc:Fallback>
      </mc:AlternateContent>
      <mc:AlternateContent xmlns:mc="http://schemas.openxmlformats.org/markup-compatibility/2006">
        <mc:Choice xmlns:p14="http://schemas.microsoft.com/office/powerpoint/2010/main" Requires="p14">
          <p:contentPart p14:bwMode="auto" r:id="rId14">
            <p14:nvContentPartPr>
              <p14:cNvPr id="1048622" name=""/>
              <p14:cNvContentPartPr/>
              <p14:nvPr/>
            </p14:nvContentPartPr>
            <p14:xfrm>
              <a:off x="2072941" y="4000499"/>
              <a:ext cx="630683" cy="949831"/>
            </p14:xfrm>
          </p:contentPart>
        </mc:Choice>
        <mc:Fallback>
          <p:sp>
            <p:nvSpPr>
              <p:cNvPr id="1048622" name=""/>
              <p:cNvSpPr/>
              <p:nvPr/>
            </p:nvSpPr>
            <p:spPr>
              <a:xfrm>
                <a:off x="2072941" y="4000499"/>
                <a:ext cx="630683" cy="949831"/>
              </a:xfrm>
            </p:spPr>
          </p:sp>
        </mc:Fallback>
      </mc:AlternateContent>
      <mc:AlternateContent xmlns:mc="http://schemas.openxmlformats.org/markup-compatibility/2006">
        <mc:Choice xmlns:p14="http://schemas.microsoft.com/office/powerpoint/2010/main" Requires="p14">
          <p:contentPart p14:bwMode="auto" r:id="rId15">
            <p14:nvContentPartPr>
              <p14:cNvPr id="1048623" name=""/>
              <p14:cNvContentPartPr/>
              <p14:nvPr/>
            </p14:nvContentPartPr>
            <p14:xfrm>
              <a:off x="2090710" y="4501379"/>
              <a:ext cx="1330031" cy="74566"/>
            </p14:xfrm>
          </p:contentPart>
        </mc:Choice>
        <mc:Fallback>
          <p:sp>
            <p:nvSpPr>
              <p:cNvPr id="1048623" name=""/>
              <p:cNvSpPr/>
              <p:nvPr/>
            </p:nvSpPr>
            <p:spPr>
              <a:xfrm>
                <a:off x="2090710" y="4501379"/>
                <a:ext cx="1330031" cy="74566"/>
              </a:xfrm>
            </p:spPr>
          </p:sp>
        </mc:Fallback>
      </mc:AlternateContent>
      <mc:AlternateContent xmlns:mc="http://schemas.openxmlformats.org/markup-compatibility/2006">
        <mc:Choice xmlns:p14="http://schemas.microsoft.com/office/powerpoint/2010/main" Requires="p14">
          <p:contentPart p14:bwMode="auto" r:id="rId16">
            <p14:nvContentPartPr>
              <p14:cNvPr id="1048624" name=""/>
              <p14:cNvContentPartPr/>
              <p14:nvPr/>
            </p14:nvContentPartPr>
            <p14:xfrm>
              <a:off x="2506913" y="4818046"/>
              <a:ext cx="511862" cy="263005"/>
            </p14:xfrm>
          </p:contentPart>
        </mc:Choice>
        <mc:Fallback>
          <p:sp>
            <p:nvSpPr>
              <p:cNvPr id="1048624" name=""/>
              <p:cNvSpPr/>
              <p:nvPr/>
            </p:nvSpPr>
            <p:spPr>
              <a:xfrm>
                <a:off x="2506913" y="4818046"/>
                <a:ext cx="511862" cy="263005"/>
              </a:xfrm>
            </p:spPr>
          </p:sp>
        </mc:Fallback>
      </mc:AlternateContent>
      <mc:AlternateContent xmlns:mc="http://schemas.openxmlformats.org/markup-compatibility/2006">
        <mc:Choice xmlns:p14="http://schemas.microsoft.com/office/powerpoint/2010/main" Requires="p14">
          <p:contentPart p14:bwMode="auto" r:id="rId17">
            <p14:nvContentPartPr>
              <p14:cNvPr id="1048625" name=""/>
              <p14:cNvContentPartPr/>
              <p14:nvPr/>
            </p14:nvContentPartPr>
            <p14:xfrm>
              <a:off x="2320047" y="5205801"/>
              <a:ext cx="387232" cy="169837"/>
            </p14:xfrm>
          </p:contentPart>
        </mc:Choice>
        <mc:Fallback>
          <p:sp>
            <p:nvSpPr>
              <p:cNvPr id="1048625" name=""/>
              <p:cNvSpPr/>
              <p:nvPr/>
            </p:nvSpPr>
            <p:spPr>
              <a:xfrm>
                <a:off x="2320047" y="5205801"/>
                <a:ext cx="387232" cy="169837"/>
              </a:xfrm>
            </p:spPr>
          </p:sp>
        </mc:Fallback>
      </mc:AlternateContent>
      <mc:AlternateContent xmlns:mc="http://schemas.openxmlformats.org/markup-compatibility/2006">
        <mc:Choice xmlns:p14="http://schemas.microsoft.com/office/powerpoint/2010/main" Requires="p14">
          <p:contentPart p14:bwMode="auto" r:id="rId18">
            <p14:nvContentPartPr>
              <p14:cNvPr id="1048626" name=""/>
              <p14:cNvContentPartPr/>
              <p14:nvPr/>
            </p14:nvContentPartPr>
            <p14:xfrm>
              <a:off x="4612104" y="4824475"/>
              <a:ext cx="640881" cy="713794"/>
            </p14:xfrm>
          </p:contentPart>
        </mc:Choice>
        <mc:Fallback>
          <p:sp>
            <p:nvSpPr>
              <p:cNvPr id="1048626" name=""/>
              <p:cNvSpPr/>
              <p:nvPr/>
            </p:nvSpPr>
            <p:spPr>
              <a:xfrm>
                <a:off x="4612104" y="4824475"/>
                <a:ext cx="640881" cy="713794"/>
              </a:xfrm>
            </p:spPr>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7" name=""/>
          <p:cNvSpPr>
            <a:spLocks noGrp="1"/>
          </p:cNvSpPr>
          <p:nvPr>
            <p:ph type="title"/>
          </p:nvPr>
        </p:nvSpPr>
        <p:spPr>
          <a:solidFill>
            <a:srgbClr val="92D050"/>
          </a:solidFill>
        </p:spPr>
        <p:txBody>
          <a:bodyPr/>
          <a:p>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zh-CN"/>
              <a:t>角</a:t>
            </a:r>
            <a:r>
              <a:rPr altLang="zh-CN" lang="zh-CN"/>
              <a:t>既然</a:t>
            </a:r>
            <a:r>
              <a:rPr altLang="zh-CN" lang="zh-CN"/>
              <a:t>可</a:t>
            </a:r>
            <a:r>
              <a:rPr altLang="zh-CN" lang="zh-CN"/>
              <a:t>以</a:t>
            </a:r>
            <a:r>
              <a:rPr altLang="zh-CN" lang="zh-CN"/>
              <a:t>动</a:t>
            </a:r>
            <a:r>
              <a:rPr altLang="zh-CN" lang="zh-CN"/>
              <a:t>那我们</a:t>
            </a:r>
            <a:r>
              <a:rPr altLang="zh-CN" lang="zh-CN"/>
              <a:t>可不可以</a:t>
            </a:r>
            <a:r>
              <a:rPr altLang="zh-CN" lang="zh-CN"/>
              <a:t>按照</a:t>
            </a:r>
            <a:r>
              <a:rPr altLang="zh-CN" lang="zh-CN"/>
              <a:t>这个</a:t>
            </a:r>
            <a:r>
              <a:rPr altLang="zh-CN" lang="zh-CN"/>
              <a:t>将它</a:t>
            </a:r>
            <a:r>
              <a:rPr altLang="zh-CN" lang="zh-CN"/>
              <a:t>进行</a:t>
            </a:r>
            <a:r>
              <a:rPr altLang="zh-CN" lang="zh-CN"/>
              <a:t>分类</a:t>
            </a:r>
            <a:r>
              <a:rPr altLang="zh-CN" lang="zh-CN"/>
              <a:t>呢</a:t>
            </a:r>
            <a:r>
              <a:rPr altLang="zh-CN" lang="zh-CN"/>
              <a:t>？</a:t>
            </a:r>
            <a:endParaRPr lang="zh-CN"/>
          </a:p>
        </p:txBody>
      </p:sp>
      <p:sp>
        <p:nvSpPr>
          <p:cNvPr id="1048628" name=""/>
          <p:cNvSpPr>
            <a:spLocks noGrp="1"/>
          </p:cNvSpPr>
          <p:nvPr>
            <p:ph idx="1"/>
          </p:nvPr>
        </p:nvSpPr>
        <p:spPr>
          <a:solidFill>
            <a:srgbClr val="C00000"/>
          </a:solidFill>
        </p:spPr>
        <p:txBody>
          <a:bodyPr>
            <a:noAutofit/>
          </a:bodyPr>
          <a:p>
            <a:pPr indent="0" marL="0">
              <a:buNone/>
            </a:pPr>
            <a:r>
              <a:rPr sz="3600" lang="zh-CN"/>
              <a:t>角</a:t>
            </a:r>
            <a:r>
              <a:rPr sz="3600" lang="zh-CN"/>
              <a:t>的</a:t>
            </a:r>
            <a:r>
              <a:rPr sz="3600" lang="zh-CN"/>
              <a:t>分类</a:t>
            </a:r>
            <a:endParaRPr sz="3600" lang="zh-CN"/>
          </a:p>
          <a:p>
            <a:pPr indent="0" marL="0">
              <a:buNone/>
            </a:pPr>
            <a:r>
              <a:rPr altLang="zh-CN" sz="3600" lang="en-US"/>
              <a:t>1</a:t>
            </a:r>
            <a:r>
              <a:rPr altLang="zh-CN" sz="3600" lang="en-US"/>
              <a:t>.</a:t>
            </a:r>
            <a:r>
              <a:rPr altLang="en-US" sz="3600" lang="zh-CN"/>
              <a:t>按</a:t>
            </a:r>
            <a:r>
              <a:rPr altLang="en-US" sz="3600" lang="zh-CN"/>
              <a:t>逆时针</a:t>
            </a:r>
            <a:r>
              <a:rPr altLang="en-US" sz="3600" lang="zh-CN"/>
              <a:t>方向</a:t>
            </a:r>
            <a:r>
              <a:rPr altLang="en-US" sz="3600" lang="zh-CN"/>
              <a:t>旋转</a:t>
            </a:r>
            <a:r>
              <a:rPr altLang="en-US" sz="3600" lang="zh-CN"/>
              <a:t>形成</a:t>
            </a:r>
            <a:r>
              <a:rPr altLang="en-US" sz="3600" lang="zh-CN"/>
              <a:t>的</a:t>
            </a:r>
            <a:r>
              <a:rPr altLang="en-US" sz="3600" lang="zh-CN"/>
              <a:t>角</a:t>
            </a:r>
            <a:r>
              <a:rPr altLang="en-US" sz="3600" lang="zh-CN"/>
              <a:t>叫做</a:t>
            </a:r>
            <a:r>
              <a:rPr altLang="en-US" sz="3600" lang="zh-CN"/>
              <a:t>正角</a:t>
            </a:r>
            <a:r>
              <a:rPr altLang="zh-CN" sz="3600" lang="en-US"/>
              <a:t>.</a:t>
            </a:r>
            <a:endParaRPr sz="3600" lang="zh-CN"/>
          </a:p>
          <a:p>
            <a:pPr indent="0" marL="0">
              <a:buNone/>
            </a:pPr>
            <a:r>
              <a:rPr altLang="zh-CN" sz="3600" lang="en-US"/>
              <a:t>.</a:t>
            </a:r>
            <a:r>
              <a:rPr altLang="zh-CN" sz="3600" lang="en-US"/>
              <a:t>2</a:t>
            </a:r>
            <a:r>
              <a:rPr altLang="zh-CN" sz="3600" lang="en-US"/>
              <a:t>.</a:t>
            </a:r>
            <a:r>
              <a:rPr altLang="en-US" sz="3600" lang="zh-CN"/>
              <a:t>按</a:t>
            </a:r>
            <a:r>
              <a:rPr altLang="en-US" sz="3600" lang="zh-CN"/>
              <a:t>逆时针</a:t>
            </a:r>
            <a:r>
              <a:rPr altLang="en-US" sz="3600" lang="zh-CN"/>
              <a:t>方向</a:t>
            </a:r>
            <a:r>
              <a:rPr altLang="en-US" sz="3600" lang="zh-CN"/>
              <a:t>旋转</a:t>
            </a:r>
            <a:r>
              <a:rPr altLang="en-US" sz="3600" lang="zh-CN"/>
              <a:t>形成</a:t>
            </a:r>
            <a:r>
              <a:rPr altLang="en-US" sz="3600" lang="zh-CN"/>
              <a:t>的</a:t>
            </a:r>
            <a:r>
              <a:rPr altLang="en-US" sz="3600" lang="zh-CN"/>
              <a:t>角</a:t>
            </a:r>
            <a:r>
              <a:rPr altLang="en-US" sz="3600" lang="zh-CN"/>
              <a:t>叫做</a:t>
            </a:r>
            <a:r>
              <a:rPr altLang="en-US" sz="3600" lang="zh-CN"/>
              <a:t>负角</a:t>
            </a:r>
            <a:r>
              <a:rPr altLang="zh-CN" sz="3600" lang="en-US"/>
              <a:t>.</a:t>
            </a:r>
            <a:endParaRPr sz="3600" lang="zh-CN"/>
          </a:p>
          <a:p>
            <a:pPr indent="0" marL="0">
              <a:buNone/>
            </a:pPr>
            <a:r>
              <a:rPr altLang="zh-CN" sz="3600" lang="en-US"/>
              <a:t>3</a:t>
            </a:r>
            <a:r>
              <a:rPr altLang="zh-CN" sz="3600" lang="en-US"/>
              <a:t>.</a:t>
            </a:r>
            <a:r>
              <a:rPr altLang="en-US" sz="3600" lang="zh-CN"/>
              <a:t>如果</a:t>
            </a:r>
            <a:r>
              <a:rPr altLang="en-US" sz="3600" lang="zh-CN"/>
              <a:t>一条</a:t>
            </a:r>
            <a:r>
              <a:rPr altLang="en-US" sz="3600" lang="zh-CN"/>
              <a:t>射线</a:t>
            </a:r>
            <a:r>
              <a:rPr altLang="en-US" sz="3600" lang="zh-CN"/>
              <a:t>没有</a:t>
            </a:r>
            <a:r>
              <a:rPr altLang="en-US" sz="3600" lang="zh-CN"/>
              <a:t>任何</a:t>
            </a:r>
            <a:r>
              <a:rPr altLang="en-US" sz="3600" lang="zh-CN"/>
              <a:t>旋转</a:t>
            </a:r>
            <a:r>
              <a:rPr altLang="en-US" sz="3600" lang="zh-CN"/>
              <a:t>，</a:t>
            </a:r>
            <a:r>
              <a:rPr altLang="en-US" sz="3600" lang="zh-CN"/>
              <a:t>我们</a:t>
            </a:r>
            <a:r>
              <a:rPr altLang="en-US" sz="3600" lang="zh-CN"/>
              <a:t>称</a:t>
            </a:r>
            <a:r>
              <a:rPr altLang="en-US" sz="3600" lang="zh-CN"/>
              <a:t>它</a:t>
            </a:r>
            <a:r>
              <a:rPr altLang="en-US" sz="3600" lang="zh-CN"/>
              <a:t>为</a:t>
            </a:r>
            <a:r>
              <a:rPr altLang="en-US" sz="3600" lang="zh-CN"/>
              <a:t>零角</a:t>
            </a:r>
            <a:endParaRPr sz="3600" lang="zh-CN"/>
          </a:p>
          <a:p>
            <a:pPr indent="0" marL="0">
              <a:buNone/>
            </a:pPr>
            <a:r>
              <a:rPr altLang="zh-CN" sz="3600" lang="en-US"/>
              <a:t> </a:t>
            </a:r>
            <a:r>
              <a:rPr altLang="zh-CN" sz="3600" lang="en-US"/>
              <a:t> </a:t>
            </a:r>
            <a:r>
              <a:rPr altLang="zh-CN" sz="3600" lang="en-US"/>
              <a:t> </a:t>
            </a:r>
            <a:r>
              <a:rPr altLang="zh-CN" sz="3600" lang="en-US"/>
              <a:t> </a:t>
            </a:r>
            <a:r>
              <a:rPr altLang="zh-CN" sz="3600" lang="en-US"/>
              <a:t> </a:t>
            </a:r>
            <a:r>
              <a:rPr altLang="zh-CN" sz="3600" lang="en-US"/>
              <a:t> </a:t>
            </a:r>
            <a:r>
              <a:rPr altLang="en-US" sz="3600" lang="zh-CN"/>
              <a:t>就这样</a:t>
            </a:r>
            <a:r>
              <a:rPr altLang="en-US" sz="3600" lang="zh-CN"/>
              <a:t>我们</a:t>
            </a:r>
            <a:r>
              <a:rPr altLang="en-US" sz="3600" lang="zh-CN"/>
              <a:t>把</a:t>
            </a:r>
            <a:r>
              <a:rPr altLang="en-US" sz="3600" lang="zh-CN"/>
              <a:t>角</a:t>
            </a:r>
            <a:r>
              <a:rPr altLang="en-US" sz="3600" lang="zh-CN"/>
              <a:t>推广</a:t>
            </a:r>
            <a:r>
              <a:rPr altLang="en-US" sz="3600" lang="zh-CN"/>
              <a:t>到了</a:t>
            </a:r>
            <a:r>
              <a:rPr altLang="en-US" sz="3600" lang="zh-CN"/>
              <a:t>任意</a:t>
            </a:r>
            <a:r>
              <a:rPr altLang="en-US" sz="3600" lang="zh-CN"/>
              <a:t>角</a:t>
            </a:r>
            <a:endParaRPr sz="3600" lang="zh-CN"/>
          </a:p>
          <a:p>
            <a:pPr indent="0" marL="0">
              <a:buNone/>
            </a:pPr>
            <a:endParaRPr sz="3600"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9" name=""/>
          <p:cNvSpPr>
            <a:spLocks noGrp="1"/>
          </p:cNvSpPr>
          <p:nvPr>
            <p:ph type="title"/>
          </p:nvPr>
        </p:nvSpPr>
        <p:spPr>
          <a:solidFill>
            <a:srgbClr val="92D050"/>
          </a:solidFill>
        </p:spPr>
        <p:txBody>
          <a:bodyPr/>
          <a:p>
            <a:r>
              <a:rPr lang="zh-CN"/>
              <a:t>为了</a:t>
            </a:r>
            <a:r>
              <a:rPr lang="zh-CN"/>
              <a:t>方便</a:t>
            </a:r>
            <a:r>
              <a:rPr lang="zh-CN"/>
              <a:t>研究</a:t>
            </a:r>
            <a:r>
              <a:rPr lang="zh-CN"/>
              <a:t>我们</a:t>
            </a:r>
            <a:r>
              <a:rPr lang="zh-CN"/>
              <a:t>需要</a:t>
            </a:r>
            <a:r>
              <a:rPr lang="zh-CN"/>
              <a:t>把</a:t>
            </a:r>
            <a:r>
              <a:rPr lang="zh-CN"/>
              <a:t>角</a:t>
            </a:r>
            <a:r>
              <a:rPr lang="zh-CN"/>
              <a:t>放在</a:t>
            </a:r>
            <a:r>
              <a:rPr lang="zh-CN"/>
              <a:t>坐标轴</a:t>
            </a:r>
            <a:r>
              <a:rPr lang="zh-CN"/>
              <a:t>上</a:t>
            </a:r>
            <a:r>
              <a:rPr lang="zh-CN"/>
              <a:t>，</a:t>
            </a:r>
            <a:r>
              <a:rPr lang="zh-CN"/>
              <a:t>该怎么</a:t>
            </a:r>
            <a:r>
              <a:rPr lang="zh-CN"/>
              <a:t>来放</a:t>
            </a:r>
            <a:r>
              <a:rPr lang="zh-CN"/>
              <a:t>呢</a:t>
            </a:r>
            <a:r>
              <a:rPr lang="zh-CN"/>
              <a:t>？</a:t>
            </a:r>
            <a:endParaRPr lang="zh-CN"/>
          </a:p>
        </p:txBody>
      </p:sp>
      <p:sp>
        <p:nvSpPr>
          <p:cNvPr id="1048630" name=""/>
          <p:cNvSpPr>
            <a:spLocks noGrp="1"/>
          </p:cNvSpPr>
          <p:nvPr>
            <p:ph idx="1"/>
          </p:nvPr>
        </p:nvSpPr>
        <p:spPr>
          <a:solidFill>
            <a:srgbClr val="00B0F0"/>
          </a:solidFill>
        </p:spPr>
        <p:txBody>
          <a:bodyPr/>
          <a:p>
            <a:r>
              <a:rPr altLang="zh-CN" lang="en-US"/>
              <a:t>1</a:t>
            </a:r>
            <a:r>
              <a:rPr altLang="zh-CN" lang="en-US"/>
              <a:t>.</a:t>
            </a:r>
            <a:r>
              <a:rPr altLang="en-US" lang="zh-CN"/>
              <a:t>画</a:t>
            </a:r>
            <a:r>
              <a:rPr altLang="en-US" lang="zh-CN"/>
              <a:t>坐标轴</a:t>
            </a:r>
            <a:endParaRPr lang="zh-CN"/>
          </a:p>
          <a:p>
            <a:r>
              <a:rPr altLang="zh-CN" lang="en-US"/>
              <a:t>2</a:t>
            </a:r>
            <a:r>
              <a:rPr altLang="zh-CN" lang="en-US"/>
              <a:t>.</a:t>
            </a:r>
            <a:r>
              <a:rPr altLang="en-US" lang="zh-CN"/>
              <a:t>标出</a:t>
            </a:r>
            <a:r>
              <a:rPr altLang="en-US" lang="zh-CN"/>
              <a:t>象限</a:t>
            </a:r>
            <a:endParaRPr lang="zh-CN"/>
          </a:p>
          <a:p>
            <a:r>
              <a:rPr altLang="zh-CN" lang="en-US"/>
              <a:t>3</a:t>
            </a:r>
            <a:r>
              <a:rPr altLang="zh-CN" lang="en-US"/>
              <a:t>.</a:t>
            </a:r>
            <a:r>
              <a:rPr altLang="en-US" lang="zh-CN"/>
              <a:t>将</a:t>
            </a:r>
            <a:r>
              <a:rPr altLang="en-US" lang="zh-CN"/>
              <a:t>角</a:t>
            </a:r>
            <a:r>
              <a:rPr altLang="en-US" lang="zh-CN"/>
              <a:t>放</a:t>
            </a:r>
            <a:r>
              <a:rPr altLang="en-US" lang="zh-CN"/>
              <a:t>坐标</a:t>
            </a:r>
            <a:r>
              <a:rPr altLang="en-US" lang="zh-CN"/>
              <a:t>轴</a:t>
            </a:r>
            <a:r>
              <a:rPr altLang="en-US" lang="zh-CN"/>
              <a:t>上</a:t>
            </a:r>
            <a:endParaRPr lang="zh-CN"/>
          </a:p>
          <a:p>
            <a:r>
              <a:rPr altLang="zh-CN" lang="en-US"/>
              <a:t>3</a:t>
            </a:r>
            <a:r>
              <a:rPr altLang="zh-CN" lang="en-US"/>
              <a:t>.</a:t>
            </a:r>
            <a:r>
              <a:rPr altLang="en-US" lang="zh-CN"/>
              <a:t>始边</a:t>
            </a:r>
            <a:r>
              <a:rPr altLang="en-US" lang="zh-CN"/>
              <a:t>与</a:t>
            </a:r>
            <a:r>
              <a:rPr altLang="zh-CN" lang="en-US"/>
              <a:t>x</a:t>
            </a:r>
            <a:r>
              <a:rPr altLang="en-US" lang="zh-CN"/>
              <a:t>轴</a:t>
            </a:r>
            <a:r>
              <a:rPr altLang="en-US" lang="zh-CN"/>
              <a:t>的</a:t>
            </a:r>
            <a:r>
              <a:rPr altLang="en-US" lang="zh-CN"/>
              <a:t>非负</a:t>
            </a:r>
            <a:r>
              <a:rPr altLang="en-US" lang="zh-CN"/>
              <a:t>半轴</a:t>
            </a:r>
            <a:r>
              <a:rPr altLang="en-US" lang="zh-CN"/>
              <a:t>重合</a:t>
            </a:r>
            <a:r>
              <a:rPr altLang="en-US" lang="zh-CN"/>
              <a:t>，</a:t>
            </a:r>
            <a:r>
              <a:rPr altLang="en-US" lang="zh-CN"/>
              <a:t>顶点</a:t>
            </a:r>
            <a:r>
              <a:rPr altLang="en-US" lang="zh-CN"/>
              <a:t>与</a:t>
            </a:r>
            <a:r>
              <a:rPr altLang="en-US" lang="zh-CN"/>
              <a:t>原点</a:t>
            </a:r>
            <a:r>
              <a:rPr altLang="en-US" lang="zh-CN"/>
              <a:t>重合</a:t>
            </a:r>
            <a:r>
              <a:rPr altLang="en-US" lang="zh-CN"/>
              <a:t>，</a:t>
            </a:r>
            <a:r>
              <a:rPr altLang="en-US" lang="zh-CN"/>
              <a:t>最后</a:t>
            </a:r>
            <a:r>
              <a:rPr altLang="en-US" lang="zh-CN"/>
              <a:t>根据</a:t>
            </a:r>
            <a:r>
              <a:rPr altLang="en-US" lang="zh-CN"/>
              <a:t>角度</a:t>
            </a:r>
            <a:r>
              <a:rPr altLang="en-US" lang="zh-CN"/>
              <a:t>的</a:t>
            </a:r>
            <a:r>
              <a:rPr altLang="en-US" lang="zh-CN"/>
              <a:t>大小</a:t>
            </a:r>
            <a:r>
              <a:rPr altLang="en-US" lang="zh-CN"/>
              <a:t>画</a:t>
            </a:r>
            <a:r>
              <a:rPr altLang="en-US" lang="zh-CN"/>
              <a:t>出</a:t>
            </a:r>
            <a:r>
              <a:rPr altLang="en-US" lang="zh-CN"/>
              <a:t>终边</a:t>
            </a:r>
            <a:endParaRPr lang="zh-CN"/>
          </a:p>
          <a:p>
            <a:pPr indent="0" marL="0">
              <a:buNone/>
            </a:pPr>
            <a:endParaRPr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1" name=""/>
          <p:cNvSpPr>
            <a:spLocks noGrp="1"/>
          </p:cNvSpPr>
          <p:nvPr>
            <p:ph type="title"/>
          </p:nvPr>
        </p:nvSpPr>
        <p:spPr>
          <a:solidFill>
            <a:srgbClr val="92D050"/>
          </a:solidFill>
        </p:spPr>
        <p:txBody>
          <a:bodyPr/>
          <a:p>
            <a:r>
              <a:rPr lang="zh-CN"/>
              <a:t>根据</a:t>
            </a:r>
            <a:r>
              <a:rPr lang="zh-CN"/>
              <a:t>角</a:t>
            </a:r>
            <a:r>
              <a:rPr lang="zh-CN"/>
              <a:t>在</a:t>
            </a:r>
            <a:r>
              <a:rPr lang="zh-CN"/>
              <a:t>那个象限</a:t>
            </a:r>
            <a:r>
              <a:rPr lang="zh-CN"/>
              <a:t>进行</a:t>
            </a:r>
            <a:r>
              <a:rPr lang="zh-CN"/>
              <a:t>分类</a:t>
            </a:r>
            <a:endParaRPr lang="zh-CN"/>
          </a:p>
        </p:txBody>
      </p:sp>
      <p:sp>
        <p:nvSpPr>
          <p:cNvPr id="1048632" name=""/>
          <p:cNvSpPr>
            <a:spLocks noGrp="1"/>
          </p:cNvSpPr>
          <p:nvPr>
            <p:ph idx="1"/>
          </p:nvPr>
        </p:nvSpPr>
        <p:spPr>
          <a:solidFill>
            <a:srgbClr val="FFC000"/>
          </a:solidFill>
        </p:spPr>
        <p:txBody>
          <a:bodyPr/>
          <a:p>
            <a:r>
              <a:rPr altLang="zh-CN" lang="en-US"/>
              <a:t>1</a:t>
            </a:r>
            <a:r>
              <a:rPr altLang="zh-CN" lang="en-US"/>
              <a:t>.</a:t>
            </a:r>
            <a:r>
              <a:rPr altLang="en-US" lang="zh-CN"/>
              <a:t>象限角</a:t>
            </a:r>
            <a:endParaRPr lang="zh-CN"/>
          </a:p>
          <a:p>
            <a:r>
              <a:rPr altLang="en-US" lang="zh-CN"/>
              <a:t>角</a:t>
            </a:r>
            <a:r>
              <a:rPr altLang="en-US" lang="zh-CN"/>
              <a:t>的</a:t>
            </a:r>
            <a:r>
              <a:rPr altLang="en-US" lang="zh-CN"/>
              <a:t>终边</a:t>
            </a:r>
            <a:r>
              <a:rPr altLang="en-US" lang="zh-CN"/>
              <a:t>落在</a:t>
            </a:r>
            <a:r>
              <a:rPr altLang="en-US" lang="zh-CN"/>
              <a:t>那个</a:t>
            </a:r>
            <a:r>
              <a:rPr altLang="en-US" lang="zh-CN"/>
              <a:t>象限</a:t>
            </a:r>
            <a:r>
              <a:rPr altLang="en-US" lang="zh-CN"/>
              <a:t>就</a:t>
            </a:r>
            <a:r>
              <a:rPr altLang="en-US" lang="zh-CN"/>
              <a:t>把</a:t>
            </a:r>
            <a:r>
              <a:rPr altLang="en-US" lang="zh-CN"/>
              <a:t>这个角</a:t>
            </a:r>
            <a:r>
              <a:rPr altLang="en-US" lang="zh-CN"/>
              <a:t>叫做</a:t>
            </a:r>
            <a:r>
              <a:rPr altLang="en-US" lang="zh-CN"/>
              <a:t>那个</a:t>
            </a:r>
            <a:r>
              <a:rPr altLang="en-US" lang="zh-CN"/>
              <a:t>象限</a:t>
            </a:r>
            <a:r>
              <a:rPr altLang="en-US" lang="zh-CN"/>
              <a:t>的</a:t>
            </a:r>
            <a:r>
              <a:rPr altLang="en-US" lang="zh-CN"/>
              <a:t>角</a:t>
            </a:r>
            <a:endParaRPr lang="zh-CN"/>
          </a:p>
          <a:p>
            <a:r>
              <a:rPr altLang="zh-CN" lang="en-US"/>
              <a:t>2</a:t>
            </a:r>
            <a:r>
              <a:rPr altLang="zh-CN" lang="en-US"/>
              <a:t>.</a:t>
            </a:r>
            <a:r>
              <a:rPr altLang="en-US" lang="zh-CN"/>
              <a:t>非象限</a:t>
            </a:r>
            <a:r>
              <a:rPr altLang="en-US" lang="zh-CN"/>
              <a:t>角</a:t>
            </a:r>
            <a:endParaRPr lang="zh-CN"/>
          </a:p>
          <a:p>
            <a:r>
              <a:rPr altLang="en-US" lang="zh-CN"/>
              <a:t>终边</a:t>
            </a:r>
            <a:r>
              <a:rPr altLang="en-US" lang="zh-CN"/>
              <a:t>落在</a:t>
            </a:r>
            <a:r>
              <a:rPr altLang="en-US" lang="zh-CN"/>
              <a:t>坐标轴</a:t>
            </a:r>
            <a:r>
              <a:rPr altLang="en-US" lang="zh-CN"/>
              <a:t>上</a:t>
            </a:r>
            <a:r>
              <a:rPr altLang="en-US" lang="zh-CN"/>
              <a:t>的</a:t>
            </a:r>
            <a:r>
              <a:rPr altLang="en-US" lang="zh-CN"/>
              <a:t>角</a:t>
            </a:r>
            <a:r>
              <a:rPr altLang="en-US" lang="zh-CN"/>
              <a:t>，</a:t>
            </a:r>
            <a:r>
              <a:rPr altLang="en-US" lang="zh-CN"/>
              <a:t>叫做</a:t>
            </a:r>
            <a:r>
              <a:rPr altLang="en-US" lang="zh-CN"/>
              <a:t>非象限</a:t>
            </a:r>
            <a:r>
              <a:rPr altLang="en-US" lang="zh-CN"/>
              <a:t>角</a:t>
            </a:r>
            <a:endParaRPr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3" name=""/>
          <p:cNvSpPr>
            <a:spLocks noGrp="1"/>
          </p:cNvSpPr>
          <p:nvPr>
            <p:ph type="ctrTitle"/>
          </p:nvPr>
        </p:nvSpPr>
        <p:spPr/>
        <p:txBody>
          <a:bodyPr/>
          <a:p>
            <a:endParaRPr lang="zh-CN"/>
          </a:p>
        </p:txBody>
      </p:sp>
      <p:sp>
        <p:nvSpPr>
          <p:cNvPr id="1048634" name=""/>
          <p:cNvSpPr>
            <a:spLocks noGrp="1"/>
          </p:cNvSpPr>
          <p:nvPr>
            <p:ph type="subTitle" idx="1"/>
          </p:nvPr>
        </p:nvSpPr>
        <p:spPr/>
        <p:txBody>
          <a:bodyPr/>
          <a:p>
            <a:endParaRPr lang="zh-CN"/>
          </a:p>
        </p:txBody>
      </p:sp>
      <p:pic>
        <p:nvPicPr>
          <p:cNvPr id="2097155" name=""/>
          <p:cNvPicPr>
            <a:picLocks/>
          </p:cNvPicPr>
          <p:nvPr/>
        </p:nvPicPr>
        <p:blipFill>
          <a:blip xmlns:r="http://schemas.openxmlformats.org/officeDocument/2006/relationships" r:embed="rId1"/>
          <a:stretch>
            <a:fillRect/>
          </a:stretch>
        </p:blipFill>
        <p:spPr>
          <a:xfrm rot="0">
            <a:off x="41665" y="0"/>
            <a:ext cx="9060669" cy="68580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5" name=""/>
          <p:cNvSpPr>
            <a:spLocks noGrp="1"/>
          </p:cNvSpPr>
          <p:nvPr>
            <p:ph type="ctrTitle"/>
          </p:nvPr>
        </p:nvSpPr>
        <p:spPr/>
        <p:txBody>
          <a:bodyPr/>
          <a:p>
            <a:endParaRPr lang="zh-CN"/>
          </a:p>
        </p:txBody>
      </p:sp>
      <p:sp>
        <p:nvSpPr>
          <p:cNvPr id="1048636" name=""/>
          <p:cNvSpPr>
            <a:spLocks noGrp="1"/>
          </p:cNvSpPr>
          <p:nvPr>
            <p:ph type="subTitle" idx="1"/>
          </p:nvPr>
        </p:nvSpPr>
        <p:spPr/>
        <p:txBody>
          <a:bodyPr/>
          <a:p>
            <a:endParaRPr lang="zh-CN"/>
          </a:p>
        </p:txBody>
      </p:sp>
      <p:pic>
        <p:nvPicPr>
          <p:cNvPr id="2097156" name=""/>
          <p:cNvPicPr>
            <a:picLocks/>
          </p:cNvPicPr>
          <p:nvPr/>
        </p:nvPicPr>
        <p:blipFill>
          <a:blip xmlns:r="http://schemas.openxmlformats.org/officeDocument/2006/relationships" r:embed="rId1"/>
          <a:stretch>
            <a:fillRect/>
          </a:stretch>
        </p:blipFill>
        <p:spPr>
          <a:xfrm rot="0">
            <a:off x="0" y="54843"/>
            <a:ext cx="9144000" cy="6748314"/>
          </a:xfrm>
          <a:prstGeom prst="rect"/>
        </p:spPr>
      </p:pic>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OPPO A37m</dc:creator>
  <dcterms:created xsi:type="dcterms:W3CDTF">2015-05-09T17:24:01Z</dcterms:created>
  <dcterms:modified xsi:type="dcterms:W3CDTF">2017-11-12T18:22:50Z</dcterms:modified>
</cp:coreProperties>
</file>