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257" r:id="rId2"/>
  </p:sldIdLst>
  <p:sldSz cx="24382413" cy="13716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9E9"/>
    <a:srgbClr val="FAE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3784" autoAdjust="0"/>
  </p:normalViewPr>
  <p:slideViewPr>
    <p:cSldViewPr snapToGrid="0" showGuides="1">
      <p:cViewPr varScale="1">
        <p:scale>
          <a:sx n="56" d="100"/>
          <a:sy n="56" d="100"/>
        </p:scale>
        <p:origin x="660" y="54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2046"/>
    </p:cViewPr>
  </p:sorterViewPr>
  <p:notesViewPr>
    <p:cSldViewPr snapToGrid="0"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EBE03648-D0A0-456A-8649-E7B9E8A199C1}" ax:persistence="persistPropertyBag">
  <ax:ocxPr ax:name="_Version" ax:value="65536"/>
  <ax:ocxPr ax:name="_ExtentX" ax:value="67645"/>
  <ax:ocxPr ax:name="_ExtentY" ax:value="38069"/>
  <ax:ocxPr ax:name="_StockProps" ax:value="0"/>
  <ax:ocxPr ax:name="Url" ax:value="C:/NDComponent/aiteaching/aiteaching/plugin_exercises/2023072401/Package/nodejs/app/player/index.html?main=/D:/NdCloud/PPTTemp/课时2.连除问题（例4）_4D6FCD1B1D9B66A746980001D9C44CB4B64D02/Question/0f4005d1-0fa2-4e6e-9afb-2703ca3f1579.pkg/main.xml&amp;sys=pptshell&amp;hidePage=footer&amp;isEditable=true&amp;_lang_=zh_CN&amp;region=2052&amp;chapter_id=26032a19-c623-43c4-a785-5b2994295806&amp;NdfastShow=true"/>
  <ax:ocxPr ax:name="imgUrl" ax:value="D:/NdCloud/PPTTemp/课时2.连除问题（例4）_4D6FCD1B1D9B66A746980001D9C44CB4B64D02/Question/0f4005d1-0fa2-4e6e-9afb-2703ca3f1579.pkg/mainbig.xml.jpg"/>
  <ax:ocxPr ax:name="Data" ax:value=""/>
  <ax:ocxPr ax:name="Picture">
    <ax:picture r:id="rId1"/>
  </ax:ocxPr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B749B-67B1-4B19-9BAB-52E0BDD7BE2F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930F-FEC4-4BF3-8187-41EE97E19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D253-8549-4646-9568-B9F6A2D2E1D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4BFBF-A5BF-46FF-9656-F1F30A565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8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1AD3-85C8-4C3B-B563-36D92DCB393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0674-36B3-45DE-9280-43CABAD28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1AD3-85C8-4C3B-B563-36D92DCB393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0674-36B3-45DE-9280-43CABAD28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65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765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56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4" name="andcef1" r:id="rId2" imgW="24352200" imgH="13704840"/>
        </mc:Choice>
        <mc:Fallback>
          <p:control name="andcef1" r:id="rId2" imgW="24352200" imgH="13704840">
            <p:pic>
              <p:nvPicPr>
                <p:cNvPr id="4" name="andcef1" descr="[ANDCEF]{&quot;imgurl&quot;:&quot;D:/NdCloud/PPTTemp/课时2.连除问题（例4）_4D6FCD1B1D9B66A746980001D9C44CB4B64D02/Question/0f4005d1-0fa2-4e6e-9afb-2703ca3f1579.pkg/mainbig.xml.jpg&quot;,&quot;url&quot;:&quot;C:/NDComponent/aiteaching/aiteaching/plugin_exercises/2023072401/Package/nodejs/app/player/index.html?main=/D:/NdCloud/PPTTemp/课时2.连除问题（例4）_4D6FCD1B1D9B66A746980001D9C44CB4B64D02/Question/0f4005d1-0fa2-4e6e-9afb-2703ca3f1579.pkg/main.xml&amp;sys=pptshell&amp;hidePage=footer&amp;isEditable=true&amp;_lang_=zh_CN&amp;region=2052&amp;chapter_id=26032a19-c623-43c4-a785-5b2994295806&amp;NdfastShow=true&quot;,&quot;data&quot;:&quot;&quot;,&quot;controltype&quot;:0,&quot;ocxstatus&quot;:0}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24371300" cy="1371600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51e1643-0044-42e6-b886-17e8b9734f12"/>
  <p:tag name="COMMONDATA" val="eyJoZGlkIjoiOTFkNWY4ZjM2ODEzODI5ODJkOTMyYTMzOTNlYWY3Zj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小学数学">
      <a:majorFont>
        <a:latin typeface="阿里巴巴普惠体 R"/>
        <a:ea typeface="阿里巴巴普惠体 B"/>
        <a:cs typeface=""/>
      </a:majorFont>
      <a:minorFont>
        <a:latin typeface="阿里巴巴普惠体 R"/>
        <a:ea typeface="阿里巴巴普惠体 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阿里巴巴普惠体 B</vt:lpstr>
      <vt:lpstr>阿里巴巴普惠体 R</vt:lpstr>
      <vt:lpstr>等线</vt:lpstr>
      <vt:lpstr>宋体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玮佳</dc:creator>
  <cp:lastModifiedBy>Microsoft 帐户</cp:lastModifiedBy>
  <cp:revision>163</cp:revision>
  <dcterms:created xsi:type="dcterms:W3CDTF">2020-11-09T09:53:00Z</dcterms:created>
  <dcterms:modified xsi:type="dcterms:W3CDTF">2023-11-22T11:05:14Z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3342098C64E1417DA1954BB916BB4DEA</vt:lpwstr>
  </property>
  <property fmtid="{D5CDD505-2E9C-101B-9397-08002B2CF9AE}" pid="3" name="KSOProductBuildVer">
    <vt:lpwstr>2052-11.1.0.14036</vt:lpwstr>
  </property>
</Properties>
</file>