
<file path=[Content_Types].xml><?xml version="1.0" encoding="utf-8"?>
<Types xmlns="http://schemas.openxmlformats.org/package/2006/content-types"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004" r:id="rId2"/>
  </p:sldIdLst>
  <p:sldSz cx="12192000" cy="68580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微软雅黑" panose="020B0503020204020204" pitchFamily="34" charset="-122"/>
      <p:regular r:id="rId9"/>
      <p:bold r:id="rId10"/>
    </p:embeddedFont>
  </p:embeddedFontLst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48" userDrawn="1">
          <p15:clr>
            <a:srgbClr val="A4A3A4"/>
          </p15:clr>
        </p15:guide>
        <p15:guide id="2" pos="371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B783"/>
    <a:srgbClr val="BBDFC6"/>
    <a:srgbClr val="74C0C6"/>
    <a:srgbClr val="3C7328"/>
    <a:srgbClr val="19310E"/>
    <a:srgbClr val="295216"/>
    <a:srgbClr val="56541F"/>
    <a:srgbClr val="3C3B16"/>
    <a:srgbClr val="2C5619"/>
    <a:srgbClr val="2E5C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66" y="390"/>
      </p:cViewPr>
      <p:guideLst>
        <p:guide orient="horz" pos="1748"/>
        <p:guide pos="37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ags" Target="tags/tag1.xml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983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530" y="1143000"/>
            <a:ext cx="54869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899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780" y="1636642"/>
            <a:ext cx="3661410" cy="2941955"/>
          </a:xfrm>
          <a:prstGeom prst="roundRect">
            <a:avLst>
              <a:gd name="adj" fmla="val 7580"/>
            </a:avLst>
          </a:prstGeom>
        </p:spPr>
      </p:pic>
    </p:spTree>
    <p:extLst>
      <p:ext uri="{BB962C8B-B14F-4D97-AF65-F5344CB8AC3E}">
        <p14:creationId xmlns:p14="http://schemas.microsoft.com/office/powerpoint/2010/main" val="11081496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ff76be5a-c548-4d70-845b-56829a0f7cc8"/>
  <p:tag name="COMMONDATA" val="eyJoZGlkIjoiMDYyOTU1ZWZiN2RiNGI3ODdmMGM2OTQ5NDE0YTRhOWEifQ=="/>
</p:tagLst>
</file>

<file path=ppt/theme/theme1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E6EFE9"/>
      </a:dk2>
      <a:lt2>
        <a:srgbClr val="FFFFFF"/>
      </a:lt2>
      <a:accent1>
        <a:srgbClr val="74BE8B"/>
      </a:accent1>
      <a:accent2>
        <a:srgbClr val="A4D252"/>
      </a:accent2>
      <a:accent3>
        <a:srgbClr val="C2CD57"/>
      </a:accent3>
      <a:accent4>
        <a:srgbClr val="DACE36"/>
      </a:accent4>
      <a:accent5>
        <a:srgbClr val="E0C252"/>
      </a:accent5>
      <a:accent6>
        <a:srgbClr val="E19C51"/>
      </a:accent6>
      <a:hlink>
        <a:srgbClr val="658BD5"/>
      </a:hlink>
      <a:folHlink>
        <a:srgbClr val="A16AA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Calibri</vt:lpstr>
      <vt:lpstr>Arial</vt:lpstr>
      <vt:lpstr>微软雅黑</vt:lpstr>
      <vt:lpstr>宋体</vt:lpstr>
      <vt:lpstr>1_Office 主题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Microsoft 帐户</cp:lastModifiedBy>
  <cp:revision>1258</cp:revision>
  <dcterms:created xsi:type="dcterms:W3CDTF">2015-05-05T08:02:00Z</dcterms:created>
  <dcterms:modified xsi:type="dcterms:W3CDTF">2024-04-19T09:28:31Z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2052-12.1.0.16250</vt:lpwstr>
  </property>
  <property fmtid="{D5CDD505-2E9C-101B-9397-08002B2CF9AE}" pid="3" name="ICV">
    <vt:lpwstr>D2EC3507BBE2446FA86483DDEDB98462</vt:lpwstr>
  </property>
  <property fmtid="{D5CDD505-2E9C-101B-9397-08002B2CF9AE}" pid="4" name="KSOSaveFontToCloudKey">
    <vt:lpwstr>346890178_embed</vt:lpwstr>
  </property>
</Properties>
</file>