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app.xml" Type="http://schemas.openxmlformats.org/officeDocument/2006/relationships/extended-properties" Id="rId4"/>
   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1" r:id="rId2"/>
    <p:sldId id="442" r:id="rId3"/>
    <p:sldId id="364" r:id="rId4"/>
    <p:sldId id="367" r:id="rId5"/>
    <p:sldId id="365" r:id="rId6"/>
    <p:sldId id="366" r:id="rId7"/>
    <p:sldId id="443" r:id="rId8"/>
    <p:sldId id="456" r:id="rId9"/>
    <p:sldId id="282" r:id="rId10"/>
    <p:sldId id="369" r:id="rId11"/>
    <p:sldId id="284" r:id="rId12"/>
    <p:sldId id="285" r:id="rId13"/>
    <p:sldId id="368" r:id="rId14"/>
    <p:sldId id="360" r:id="rId15"/>
    <p:sldId id="361" r:id="rId16"/>
    <p:sldId id="286" r:id="rId17"/>
    <p:sldId id="288" r:id="rId18"/>
    <p:sldId id="290" r:id="rId19"/>
    <p:sldId id="362" r:id="rId20"/>
    <p:sldId id="291" r:id="rId21"/>
    <p:sldId id="287" r:id="rId22"/>
    <p:sldId id="452" r:id="rId23"/>
    <p:sldId id="444" r:id="rId24"/>
    <p:sldId id="445" r:id="rId25"/>
    <p:sldId id="446" r:id="rId26"/>
    <p:sldId id="447" r:id="rId27"/>
    <p:sldId id="448" r:id="rId28"/>
    <p:sldId id="449" r:id="rId29"/>
    <p:sldId id="451" r:id="rId30"/>
    <p:sldId id="359" r:id="rId31"/>
    <p:sldId id="377" r:id="rId32"/>
    <p:sldId id="429" r:id="rId33"/>
    <p:sldId id="384" r:id="rId34"/>
    <p:sldId id="385" r:id="rId35"/>
    <p:sldId id="430" r:id="rId36"/>
    <p:sldId id="431" r:id="rId37"/>
    <p:sldId id="432" r:id="rId38"/>
    <p:sldId id="292" r:id="rId39"/>
    <p:sldId id="293" r:id="rId40"/>
    <p:sldId id="294" r:id="rId41"/>
    <p:sldId id="295" r:id="rId42"/>
    <p:sldId id="379" r:id="rId43"/>
    <p:sldId id="296" r:id="rId44"/>
    <p:sldId id="297" r:id="rId45"/>
    <p:sldId id="298" r:id="rId46"/>
    <p:sldId id="433" r:id="rId47"/>
    <p:sldId id="454" r:id="rId48"/>
    <p:sldId id="455" r:id="rId49"/>
    <p:sldId id="453" r:id="rId50"/>
    <p:sldId id="331" r:id="rId51"/>
    <p:sldId id="332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5050"/>
    <a:srgbClr val="0000FF"/>
    <a:srgbClr val="009900"/>
    <a:srgbClr val="3366FF"/>
    <a:srgbClr val="FF00FF"/>
    <a:srgbClr val="99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94624" autoAdjust="0"/>
  </p:normalViewPr>
  <p:slideViewPr>
    <p:cSldViewPr>
      <p:cViewPr varScale="1">
        <p:scale>
          <a:sx n="111" d="100"/>
          <a:sy n="111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48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slides/slide12.xml" Type="http://schemas.openxmlformats.org/officeDocument/2006/relationships/slide" Id="rId13"/>
    <Relationship Target="slides/slide17.xml" Type="http://schemas.openxmlformats.org/officeDocument/2006/relationships/slide" Id="rId18"/>
    <Relationship Target="slides/slide25.xml" Type="http://schemas.openxmlformats.org/officeDocument/2006/relationships/slide" Id="rId26"/>
    <Relationship Target="slides/slide38.xml" Type="http://schemas.openxmlformats.org/officeDocument/2006/relationships/slide" Id="rId39"/>
    <Relationship Target="slides/slide20.xml" Type="http://schemas.openxmlformats.org/officeDocument/2006/relationships/slide" Id="rId21"/>
    <Relationship Target="slides/slide33.xml" Type="http://schemas.openxmlformats.org/officeDocument/2006/relationships/slide" Id="rId34"/>
    <Relationship Target="slides/slide41.xml" Type="http://schemas.openxmlformats.org/officeDocument/2006/relationships/slide" Id="rId42"/>
    <Relationship Target="slides/slide46.xml" Type="http://schemas.openxmlformats.org/officeDocument/2006/relationships/slide" Id="rId47"/>
    <Relationship Target="slides/slide49.xml" Type="http://schemas.openxmlformats.org/officeDocument/2006/relationships/slide" Id="rId50"/>
    <Relationship Target="viewProps.xml" Type="http://schemas.openxmlformats.org/officeDocument/2006/relationships/viewProps" Id="rId55"/>
    <Relationship Target="slides/slide6.xml" Type="http://schemas.openxmlformats.org/officeDocument/2006/relationships/slide" Id="rId7"/>
    <Relationship Target="slides/slide11.xml" Type="http://schemas.openxmlformats.org/officeDocument/2006/relationships/slide" Id="rId12"/>
    <Relationship Target="slides/slide16.xml" Type="http://schemas.openxmlformats.org/officeDocument/2006/relationships/slide" Id="rId17"/>
    <Relationship Target="slides/slide24.xml" Type="http://schemas.openxmlformats.org/officeDocument/2006/relationships/slide" Id="rId25"/>
    <Relationship Target="slides/slide32.xml" Type="http://schemas.openxmlformats.org/officeDocument/2006/relationships/slide" Id="rId33"/>
    <Relationship Target="slides/slide37.xml" Type="http://schemas.openxmlformats.org/officeDocument/2006/relationships/slide" Id="rId38"/>
    <Relationship Target="slides/slide45.xml" Type="http://schemas.openxmlformats.org/officeDocument/2006/relationships/slide" Id="rId46"/>
    <Relationship Target="slides/slide1.xml" Type="http://schemas.openxmlformats.org/officeDocument/2006/relationships/slide" Id="rId2"/>
    <Relationship Target="slides/slide15.xml" Type="http://schemas.openxmlformats.org/officeDocument/2006/relationships/slide" Id="rId16"/>
    <Relationship Target="slides/slide19.xml" Type="http://schemas.openxmlformats.org/officeDocument/2006/relationships/slide" Id="rId20"/>
    <Relationship Target="slides/slide28.xml" Type="http://schemas.openxmlformats.org/officeDocument/2006/relationships/slide" Id="rId29"/>
    <Relationship Target="slides/slide40.xml" Type="http://schemas.openxmlformats.org/officeDocument/2006/relationships/slide" Id="rId41"/>
    <Relationship Target="presProps.xml" Type="http://schemas.openxmlformats.org/officeDocument/2006/relationships/presProps" Id="rId54"/>
    <Relationship Target="slideMasters/slideMaster1.xml" Type="http://schemas.openxmlformats.org/officeDocument/2006/relationships/slideMaster" Id="rId1"/>
    <Relationship Target="slides/slide5.xml" Type="http://schemas.openxmlformats.org/officeDocument/2006/relationships/slide" Id="rId6"/>
    <Relationship Target="slides/slide10.xml" Type="http://schemas.openxmlformats.org/officeDocument/2006/relationships/slide" Id="rId11"/>
    <Relationship Target="slides/slide23.xml" Type="http://schemas.openxmlformats.org/officeDocument/2006/relationships/slide" Id="rId24"/>
    <Relationship Target="slides/slide31.xml" Type="http://schemas.openxmlformats.org/officeDocument/2006/relationships/slide" Id="rId32"/>
    <Relationship Target="slides/slide36.xml" Type="http://schemas.openxmlformats.org/officeDocument/2006/relationships/slide" Id="rId37"/>
    <Relationship Target="slides/slide39.xml" Type="http://schemas.openxmlformats.org/officeDocument/2006/relationships/slide" Id="rId40"/>
    <Relationship Target="slides/slide44.xml" Type="http://schemas.openxmlformats.org/officeDocument/2006/relationships/slide" Id="rId45"/>
    <Relationship Target="notesMasters/notesMaster1.xml" Type="http://schemas.openxmlformats.org/officeDocument/2006/relationships/notesMaster" Id="rId53"/>
    <Relationship Target="slides/slide4.xml" Type="http://schemas.openxmlformats.org/officeDocument/2006/relationships/slide" Id="rId5"/>
    <Relationship Target="slides/slide14.xml" Type="http://schemas.openxmlformats.org/officeDocument/2006/relationships/slide" Id="rId15"/>
    <Relationship Target="slides/slide22.xml" Type="http://schemas.openxmlformats.org/officeDocument/2006/relationships/slide" Id="rId23"/>
    <Relationship Target="slides/slide27.xml" Type="http://schemas.openxmlformats.org/officeDocument/2006/relationships/slide" Id="rId28"/>
    <Relationship Target="slides/slide35.xml" Type="http://schemas.openxmlformats.org/officeDocument/2006/relationships/slide" Id="rId36"/>
    <Relationship Target="slides/slide48.xml" Type="http://schemas.openxmlformats.org/officeDocument/2006/relationships/slide" Id="rId49"/>
    <Relationship Target="tableStyles.xml" Type="http://schemas.openxmlformats.org/officeDocument/2006/relationships/tableStyles" Id="rId57"/>
    <Relationship Target="slides/slide9.xml" Type="http://schemas.openxmlformats.org/officeDocument/2006/relationships/slide" Id="rId10"/>
    <Relationship Target="slides/slide18.xml" Type="http://schemas.openxmlformats.org/officeDocument/2006/relationships/slide" Id="rId19"/>
    <Relationship Target="slides/slide30.xml" Type="http://schemas.openxmlformats.org/officeDocument/2006/relationships/slide" Id="rId31"/>
    <Relationship Target="slides/slide43.xml" Type="http://schemas.openxmlformats.org/officeDocument/2006/relationships/slide" Id="rId44"/>
    <Relationship Target="slides/slide51.xml" Type="http://schemas.openxmlformats.org/officeDocument/2006/relationships/slide" Id="rId52"/>
    <Relationship Target="slides/slide3.xml" Type="http://schemas.openxmlformats.org/officeDocument/2006/relationships/slide" Id="rId4"/>
    <Relationship Target="slides/slide8.xml" Type="http://schemas.openxmlformats.org/officeDocument/2006/relationships/slide" Id="rId9"/>
    <Relationship Target="slides/slide13.xml" Type="http://schemas.openxmlformats.org/officeDocument/2006/relationships/slide" Id="rId14"/>
    <Relationship Target="slides/slide21.xml" Type="http://schemas.openxmlformats.org/officeDocument/2006/relationships/slide" Id="rId22"/>
    <Relationship Target="slides/slide26.xml" Type="http://schemas.openxmlformats.org/officeDocument/2006/relationships/slide" Id="rId27"/>
    <Relationship Target="slides/slide29.xml" Type="http://schemas.openxmlformats.org/officeDocument/2006/relationships/slide" Id="rId30"/>
    <Relationship Target="slides/slide34.xml" Type="http://schemas.openxmlformats.org/officeDocument/2006/relationships/slide" Id="rId35"/>
    <Relationship Target="slides/slide42.xml" Type="http://schemas.openxmlformats.org/officeDocument/2006/relationships/slide" Id="rId43"/>
    <Relationship Target="slides/slide47.xml" Type="http://schemas.openxmlformats.org/officeDocument/2006/relationships/slide" Id="rId48"/>
    <Relationship Target="theme/theme1.xml" Type="http://schemas.openxmlformats.org/officeDocument/2006/relationships/theme" Id="rId56"/>
    <Relationship Target="slides/slide7.xml" Type="http://schemas.openxmlformats.org/officeDocument/2006/relationships/slide" Id="rId8"/>
    <Relationship Target="slides/slide50.xml" Type="http://schemas.openxmlformats.org/officeDocument/2006/relationships/slide" Id="rId51"/>
    <Relationship Target="slides/slide2.xml" Type="http://schemas.openxmlformats.org/officeDocument/2006/relationships/slide" Id="rId3"/>
</Relationships>
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F3A6DE64-5C87-6652-7602-46563F667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DA55F81E-CFCD-4647-F031-FC02254B3D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F5E46EA6-A352-053D-434F-5E6C6E64E86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6629" name="Rectangle 5">
            <a:extLst>
              <a:ext uri="{FF2B5EF4-FFF2-40B4-BE49-F238E27FC236}">
                <a16:creationId xmlns:a16="http://schemas.microsoft.com/office/drawing/2014/main" id="{F4BBA5FC-F14D-1B8D-3524-7A1037CE69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6630" name="Rectangle 6">
            <a:extLst>
              <a:ext uri="{FF2B5EF4-FFF2-40B4-BE49-F238E27FC236}">
                <a16:creationId xmlns:a16="http://schemas.microsoft.com/office/drawing/2014/main" id="{7A9EFC2C-C11A-7BF1-FC8E-4E2EE0C36F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6631" name="Rectangle 7">
            <a:extLst>
              <a:ext uri="{FF2B5EF4-FFF2-40B4-BE49-F238E27FC236}">
                <a16:creationId xmlns:a16="http://schemas.microsoft.com/office/drawing/2014/main" id="{A6A80B88-3FC9-6DB6-0B34-0DB3CF42C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9B18E09-5FAE-48E5-8240-58F8C49EEE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4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10.xml.rels><?xml version="1.0" encoding="UTF-8" standalone="yes"?>
<Relationships xmlns="http://schemas.openxmlformats.org/package/2006/relationships">
    <Relationship Target="../slides/slide28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11.xml.rels><?xml version="1.0" encoding="UTF-8" standalone="yes"?>
<Relationships xmlns="http://schemas.openxmlformats.org/package/2006/relationships">
    <Relationship Target="../slides/slide29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15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3.xml.rels><?xml version="1.0" encoding="UTF-8" standalone="yes"?>
<Relationships xmlns="http://schemas.openxmlformats.org/package/2006/relationships">
    <Relationship Target="../slides/slide19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4.xml.rels><?xml version="1.0" encoding="UTF-8" standalone="yes"?>
<Relationships xmlns="http://schemas.openxmlformats.org/package/2006/relationships">
    <Relationship Target="../slides/slide2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5.xml.rels><?xml version="1.0" encoding="UTF-8" standalone="yes"?>
<Relationships xmlns="http://schemas.openxmlformats.org/package/2006/relationships">
    <Relationship Target="../slides/slide23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6.xml.rels><?xml version="1.0" encoding="UTF-8" standalone="yes"?>
<Relationships xmlns="http://schemas.openxmlformats.org/package/2006/relationships">
    <Relationship Target="../slides/slide24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7.xml.rels><?xml version="1.0" encoding="UTF-8" standalone="yes"?>
<Relationships xmlns="http://schemas.openxmlformats.org/package/2006/relationships">
    <Relationship Target="../slides/slide25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8.xml.rels><?xml version="1.0" encoding="UTF-8" standalone="yes"?>
<Relationships xmlns="http://schemas.openxmlformats.org/package/2006/relationships">
    <Relationship Target="../slides/slide26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9.xml.rels><?xml version="1.0" encoding="UTF-8" standalone="yes"?>
<Relationships xmlns="http://schemas.openxmlformats.org/package/2006/relationships">
    <Relationship Target="../slides/slide27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2D5434-0CC5-EB8A-7962-2EEA34493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CED905-D52E-4FDD-830A-0DDB589159A9}" type="slidenum">
              <a:rPr lang="zh-CN" altLang="en-US" sz="1200" b="0"/>
              <a:pPr eaLnBrk="1" hangingPunct="1"/>
              <a:t>14</a:t>
            </a:fld>
            <a:endParaRPr lang="en-US" altLang="zh-CN" sz="1200" b="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BF2EDEB-7BB8-FEF3-55B9-7AE73CB269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A6AA0A4-09BE-4791-923D-96CFCDEE4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F3A19BC-7691-981D-920C-2BD3D2A43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C4115E-DE34-4200-9D04-9A4912546E74}" type="slidenum">
              <a:rPr lang="zh-CN" altLang="en-US" sz="1200" b="0"/>
              <a:pPr eaLnBrk="1" hangingPunct="1"/>
              <a:t>28</a:t>
            </a:fld>
            <a:endParaRPr lang="en-US" altLang="zh-CN" sz="12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705FAF2-4655-D83F-EF7E-3CF9130DBE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A45B1B8-C29A-55DB-00E4-CF69AFDD6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6012282-19A8-0024-12E2-C81B96E23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1B71BC-FBE3-49D0-942C-85800A63C925}" type="slidenum">
              <a:rPr lang="zh-CN" altLang="en-US" sz="1200" b="0"/>
              <a:pPr eaLnBrk="1" hangingPunct="1"/>
              <a:t>29</a:t>
            </a:fld>
            <a:endParaRPr lang="en-US" altLang="zh-CN" sz="1200" b="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D3435B2-17AF-32BA-E0B6-F94B1AAEB0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B115998-BA29-9B05-C2F8-D60009E0E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7996B38-BDD0-C7E0-8635-FDE6121FE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4FD3C7-B097-46BB-ABE3-C76F1A2C2A9E}" type="slidenum">
              <a:rPr lang="zh-CN" altLang="en-US" sz="1200" b="0"/>
              <a:pPr eaLnBrk="1" hangingPunct="1"/>
              <a:t>15</a:t>
            </a:fld>
            <a:endParaRPr lang="en-US" altLang="zh-CN" sz="12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6A97AE1-B4F6-52A7-690F-6664F1B3F6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D4CE4F7-D9F2-E59E-4064-C1A7DBF09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B987CF0-647C-D5E3-67EB-9F5DEA09D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9EFD7B-DEDB-4A0F-9D03-6B3A8DD280D6}" type="slidenum">
              <a:rPr lang="zh-CN" altLang="en-US" sz="1200" b="0"/>
              <a:pPr eaLnBrk="1" hangingPunct="1"/>
              <a:t>19</a:t>
            </a:fld>
            <a:endParaRPr lang="en-US" altLang="zh-CN" sz="1200" b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401E069-5990-3BDD-0260-BC6FAC5536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0C7AF6B-CFB6-C0A5-F4B2-59DABACAD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99AA06C-D0C7-81E1-AFA7-A12408B8C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A673F-9494-41D0-80A2-BFCA40DA18E1}" type="slidenum">
              <a:rPr lang="zh-CN" altLang="en-US" sz="1200" b="0"/>
              <a:pPr eaLnBrk="1" hangingPunct="1"/>
              <a:t>22</a:t>
            </a:fld>
            <a:endParaRPr lang="en-US" altLang="zh-CN" sz="12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F068529-342A-290E-0C17-674CF06027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3498300-52C3-0AAD-908F-0A339638C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64DEC47-B087-7BFF-E6E9-6CDE716C3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BBF174-188C-40E0-B9D3-AE121ED0F27F}" type="slidenum">
              <a:rPr lang="zh-CN" altLang="en-US" sz="1200" b="0"/>
              <a:pPr eaLnBrk="1" hangingPunct="1"/>
              <a:t>23</a:t>
            </a:fld>
            <a:endParaRPr lang="en-US" altLang="zh-CN" sz="1200" b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E25C8DC-A64E-1C2F-1901-4D029C2B94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0D452A4-9018-45FF-E55C-615398DE3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E796F3F-467A-4813-A047-D122D46BE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874F01-E46F-4D76-9D09-CC21A1D02B5B}" type="slidenum">
              <a:rPr lang="zh-CN" altLang="en-US" sz="1200" b="0"/>
              <a:pPr eaLnBrk="1" hangingPunct="1"/>
              <a:t>24</a:t>
            </a:fld>
            <a:endParaRPr lang="en-US" altLang="zh-CN" sz="12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02A3B3F-7A44-A19C-ECC1-E2404F8739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4DDD644-5CC1-BDA4-615A-2FAA5082A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E2CA259-E71F-FC40-3257-1866FFA4E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F90F67-CC21-4A65-8720-2DF7E3611E8D}" type="slidenum">
              <a:rPr lang="zh-CN" altLang="en-US" sz="1200" b="0"/>
              <a:pPr eaLnBrk="1" hangingPunct="1"/>
              <a:t>25</a:t>
            </a:fld>
            <a:endParaRPr lang="en-US" altLang="zh-CN" sz="1200" b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D8E73CB-16BC-6724-EDA2-444E6A9AEE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54291D8-6E0B-1414-3C83-EC0E65C15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50F3C10-2E97-C5D1-B64A-DE0A604B1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2C8532-A2B0-4C20-AB2B-D6518DD471FB}" type="slidenum">
              <a:rPr lang="zh-CN" altLang="en-US" sz="1200" b="0"/>
              <a:pPr eaLnBrk="1" hangingPunct="1"/>
              <a:t>26</a:t>
            </a:fld>
            <a:endParaRPr lang="en-US" altLang="zh-CN" sz="12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4782EB0-72A5-477B-6307-E22361A307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25AAF7F-15A4-A815-2596-CA715E0D9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8334480-F346-523C-2ABA-B13B26FAD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C75F23-2C9A-43EB-BA45-107EF0B19950}" type="slidenum">
              <a:rPr lang="zh-CN" altLang="en-US" sz="1200" b="0"/>
              <a:pPr eaLnBrk="1" hangingPunct="1"/>
              <a:t>27</a:t>
            </a:fld>
            <a:endParaRPr lang="en-US" altLang="zh-CN" sz="1200" b="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87C647-469B-39C1-391E-2FA8B4E436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69C85F5-2C8E-1520-BB5F-9EAFD09A3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3E718B-0D5E-00E8-E5E6-EAF11AF71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3AF478-3A25-A663-C972-85DCE7E5A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53ABD3-88EC-6106-C08B-56CE5B987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87F67-6EBE-4299-9158-773D0A1D6C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6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28BAEF-BCBD-0EFD-59F5-8E41D8A3A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B8DE-21BC-F157-3352-52A64FA5D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AE2D00-AEC2-0B59-32FD-55666889C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CCB31-FDC4-4750-A3EC-44105EAE23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10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9B1408-9A98-2C52-5354-1FCE67390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D1E12-D899-6B46-E685-AA7F5141A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9E331E-6CC0-1378-1245-813AD6EA2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2F93-AB65-4AFD-A1C5-420246C54B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06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0DCB14-6CF8-CDA7-CAEC-FEFA65DE2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08F1C9-83FC-1D06-2954-10A50839B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6D491D-B1E7-73BB-AD66-F786AE2D7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1BCDE-830F-40E9-913E-16CAC27387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8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1DCB60-2C5E-7F95-3685-D83CB664F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BBA1D9-35E9-B650-30A3-9DCA02078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B335CC-17A1-B904-2D1A-055AAC2EF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CB95A-D58B-4F53-879C-C9730D9D9B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0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881277-1AA9-70F9-F052-AF770B8E7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82D9C2-B5D2-6E72-63DF-2728499F3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B964AD-6DC6-6E79-EF8F-4CB28F13E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C04AA-0496-414D-A4F6-4C5B241C3A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9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AA76B-E2FE-DB5B-C442-15474D7BD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089CE-7E05-EECA-0F9F-0AB5CFF58B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9CCB1-9D78-93A6-8D2A-F99CBFE90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96BC-662D-4B8A-B4AB-EE91DC1A6F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383461-8478-182E-0A33-5DA48AFE1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6B7F57-08DE-0C78-FEDE-A6690F4FB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EDF3B5-4463-312A-4BE2-6823D2120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B3E73-AEBA-4DB8-BB52-9A917FDD2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56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A16179-5217-5A78-40DA-4B783D133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CE6CA8-5EB9-71D5-48C3-FD8A5BBAF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3EC013-5A03-009D-CDAF-CA6B332F1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F6877-F6D2-428B-A0DE-0CF5BA9440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7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12F771-0490-0245-AB87-1147BA64E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B9E5E8-40EB-911F-FE06-556A4C0B8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15DA3D-5144-6586-45BC-CBDA7B47E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20676-AF10-4EAE-8ECF-29B374AC40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6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E3740-9264-761A-532C-3E2DA6B05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60247-80C3-D408-67E5-45C376B49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C843C-F75E-7958-4ED3-1BEC93718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7BA1A-98DB-4E9D-8CF6-B0A54934A7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0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D5249-4377-8D13-FBC1-26C83EEB48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27165-5BD7-F4C9-C263-F907C3282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EC711-DF4A-5D2C-6987-67CFE85FD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4B160-44BA-4CD9-9FE0-7DD024FA26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809202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theme/theme1.xml" Type="http://schemas.openxmlformats.org/officeDocument/2006/relationships/them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slideLayouts/slideLayout12.xml" Type="http://schemas.openxmlformats.org/officeDocument/2006/relationships/slideLayout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6C70AA-210E-56A4-8404-7191DF0CC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123068-147E-C1F8-ACD1-675031EAF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B4E619-3E54-DCE2-C660-FD16F2812F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201078-EB16-166E-95A9-9086B79B1D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31B442-D07F-1C6B-E5F2-441868D75F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ED76D03-919E-4CE8-B134-F7429F4A8C2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10.xml.rels><?xml version="1.0" encoding="UTF-8" standalone="yes"?>
<Relationships xmlns="http://schemas.openxmlformats.org/package/2006/relationships">
    <Relationship Target="../media/image12.jpeg" Type="http://schemas.openxmlformats.org/officeDocument/2006/relationships/image" Id="rId3"/>
    <Relationship Target="../media/image11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15.jpeg" Type="http://schemas.openxmlformats.org/officeDocument/2006/relationships/image" Id="rId6"/>
    <Relationship Target="../media/image14.jpeg" Type="http://schemas.openxmlformats.org/officeDocument/2006/relationships/image" Id="rId5"/>
    <Relationship Target="../media/image13.jpeg" Type="http://schemas.openxmlformats.org/officeDocument/2006/relationships/image" Id="rId4"/>
</Relationships>

</file>

<file path=ppt/slides/_rels/slide11.xml.rels><?xml version="1.0" encoding="UTF-8" standalone="yes"?>
<Relationships xmlns="http://schemas.openxmlformats.org/package/2006/relationships">
    <Relationship Target="../media/image16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12.xml.rels><?xml version="1.0" encoding="UTF-8" standalone="yes"?>
<Relationships xmlns="http://schemas.openxmlformats.org/package/2006/relationships">
    <Relationship Target="../media/image16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13.xml.rels><?xml version="1.0" encoding="UTF-8" standalone="yes"?>
<Relationships xmlns="http://schemas.openxmlformats.org/package/2006/relationships">
    <Relationship Target="../media/image17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14.xml.rels><?xml version="1.0" encoding="UTF-8" standalone="yes"?>
<Relationships xmlns="http://schemas.openxmlformats.org/package/2006/relationships">
    <Relationship Target="../media/image17.jpeg" Type="http://schemas.openxmlformats.org/officeDocument/2006/relationships/image" Id="rId3"/>
    <Relationship Target="../notesSlides/notesSlide1.xml" Type="http://schemas.openxmlformats.org/officeDocument/2006/relationships/notesSlide" Id="rId2"/>
    <Relationship Target="../slideLayouts/slideLayout2.xml" Type="http://schemas.openxmlformats.org/officeDocument/2006/relationships/slideLayout" Id="rId1"/>
</Relationships>

</file>

<file path=ppt/slides/_rels/slide15.xml.rels><?xml version="1.0" encoding="UTF-8" standalone="yes"?>
<Relationships xmlns="http://schemas.openxmlformats.org/package/2006/relationships">
    <Relationship Target="../media/image17.jpe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16.xml.rels><?xml version="1.0" encoding="UTF-8" standalone="yes"?>
<Relationships xmlns="http://schemas.openxmlformats.org/package/2006/relationships">
    <Relationship Target="../media/image19.jpeg" Type="http://schemas.openxmlformats.org/officeDocument/2006/relationships/image" Id="rId3"/>
    <Relationship Target="../media/image18.png" Type="http://schemas.openxmlformats.org/officeDocument/2006/relationships/image" Id="rId2"/>
    <Relationship Target="../slideLayouts/slideLayout2.xml" Type="http://schemas.openxmlformats.org/officeDocument/2006/relationships/slideLayout" Id="rId1"/>
    <Relationship TargetMode="External" Target="http://image2.sina.com.cn/dy/w/2004-07-30/U397P1T1D3880499F21DT20040730221849.jpg" Type="http://schemas.openxmlformats.org/officeDocument/2006/relationships/image" Id="rId5"/>
    <Relationship Target="../media/image20.jpeg" Type="http://schemas.openxmlformats.org/officeDocument/2006/relationships/image" Id="rId4"/>
</Relationships>

</file>

<file path=ppt/slides/_rels/slide17.xml.rels><?xml version="1.0" encoding="UTF-8" standalone="yes"?>
<Relationships xmlns="http://schemas.openxmlformats.org/package/2006/relationships">
    <Relationship Target="../media/image21.jpeg" Type="http://schemas.openxmlformats.org/officeDocument/2006/relationships/image" Id="rId3"/>
    <Relationship Target="../media/image18.png" Type="http://schemas.openxmlformats.org/officeDocument/2006/relationships/image" Id="rId2"/>
    <Relationship Target="../slideLayouts/slideLayout2.xml" Type="http://schemas.openxmlformats.org/officeDocument/2006/relationships/slideLayout" Id="rId1"/>
    <Relationship TargetMode="External" Target="http://photocdn.sohu.com/20050630/Img226144281.jpg" Type="http://schemas.openxmlformats.org/officeDocument/2006/relationships/image" Id="rId4"/>
</Relationships>

</file>

<file path=ppt/slides/_rels/slide18.xml.rels><?xml version="1.0" encoding="UTF-8" standalone="yes"?>
<Relationships xmlns="http://schemas.openxmlformats.org/package/2006/relationships">
    <Relationship Target="../media/image22.jpeg" Type="http://schemas.openxmlformats.org/officeDocument/2006/relationships/image" Id="rId3"/>
    <Relationship Target="../media/image18.png" Type="http://schemas.openxmlformats.org/officeDocument/2006/relationships/image" Id="rId2"/>
    <Relationship Target="../slideLayouts/slideLayout2.xml" Type="http://schemas.openxmlformats.org/officeDocument/2006/relationships/slideLayout" Id="rId1"/>
    <Relationship Target="../media/image23.jpeg" Type="http://schemas.openxmlformats.org/officeDocument/2006/relationships/image" Id="rId5"/>
    <Relationship TargetMode="External" Target="http://searay.blogchina.com/inc/columbusday.jpg" Type="http://schemas.openxmlformats.org/officeDocument/2006/relationships/image" Id="rId4"/>
</Relationships>

</file>

<file path=ppt/slides/_rels/slide19.xml.rels><?xml version="1.0" encoding="UTF-8" standalone="yes"?>
<Relationships xmlns="http://schemas.openxmlformats.org/package/2006/relationships">
    <Relationship Target="../media/image18.png" Type="http://schemas.openxmlformats.org/officeDocument/2006/relationships/image" Id="rId3"/>
    <Relationship Target="../notesSlides/notesSlide3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2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20.xml.rels><?xml version="1.0" encoding="UTF-8" standalone="yes"?>
<Relationships xmlns="http://schemas.openxmlformats.org/package/2006/relationships">
    <Relationship Target="../media/image24.png" Type="http://schemas.openxmlformats.org/officeDocument/2006/relationships/image" Id="rId3"/>
    <Relationship Target="../media/image18.png" Type="http://schemas.openxmlformats.org/officeDocument/2006/relationships/image" Id="rId2"/>
    <Relationship Target="../slideLayouts/slideLayout2.xml" Type="http://schemas.openxmlformats.org/officeDocument/2006/relationships/slideLayout" Id="rId1"/>
    <Relationship TargetMode="External" Target="http://www.easternwakenews.com/ips_rich_content/448-HRVSTband.jpg" Type="http://schemas.openxmlformats.org/officeDocument/2006/relationships/image" Id="rId6"/>
    <Relationship Target="../media/image25.jpeg" Type="http://schemas.openxmlformats.org/officeDocument/2006/relationships/image" Id="rId5"/>
    <Relationship TargetMode="External" Target="http://www.stanneshrine.com/images/harvest.gif" Type="http://schemas.openxmlformats.org/officeDocument/2006/relationships/image" Id="rId4"/>
</Relationships>

</file>

<file path=ppt/slides/_rels/slide21.xml.rels><?xml version="1.0" encoding="UTF-8" standalone="yes"?>
<Relationships xmlns="http://schemas.openxmlformats.org/package/2006/relationships">
    <Relationship Target="../media/image26.jpeg" Type="http://schemas.openxmlformats.org/officeDocument/2006/relationships/image" Id="rId3"/>
    <Relationship Target="../media/image18.png" Type="http://schemas.openxmlformats.org/officeDocument/2006/relationships/image" Id="rId2"/>
    <Relationship Target="../slideLayouts/slideLayout2.xml" Type="http://schemas.openxmlformats.org/officeDocument/2006/relationships/slideLayout" Id="rId1"/>
    <Relationship Target="../media/image27.png" Type="http://schemas.openxmlformats.org/officeDocument/2006/relationships/image" Id="rId5"/>
    <Relationship TargetMode="External" Target="Halloween%20Memories.rmvb" Type="http://schemas.openxmlformats.org/officeDocument/2006/relationships/hyperlink" Id="rId4"/>
</Relationships>

</file>

<file path=ppt/slides/_rels/slide22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4.xml" Type="http://schemas.openxmlformats.org/officeDocument/2006/relationships/notesSlide" Id="rId2"/>
    <Relationship Target="../slideLayouts/slideLayout2.xml" Type="http://schemas.openxmlformats.org/officeDocument/2006/relationships/slideLayout" Id="rId1"/>
</Relationships>

</file>

<file path=ppt/slides/_rels/slide23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5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30.jpeg" Type="http://schemas.openxmlformats.org/officeDocument/2006/relationships/image" Id="rId5"/>
    <Relationship Target="../media/image29.jpeg" Type="http://schemas.openxmlformats.org/officeDocument/2006/relationships/image" Id="rId4"/>
</Relationships>

</file>

<file path=ppt/slides/_rels/slide24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6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32.jpeg" Type="http://schemas.openxmlformats.org/officeDocument/2006/relationships/image" Id="rId5"/>
    <Relationship Target="../media/image31.jpeg" Type="http://schemas.openxmlformats.org/officeDocument/2006/relationships/image" Id="rId4"/>
</Relationships>

</file>

<file path=ppt/slides/_rels/slide25.xml.rels><?xml version="1.0" encoding="UTF-8" standalone="yes"?>
<Relationships xmlns="http://schemas.openxmlformats.org/package/2006/relationships">
    <Relationship Target="../media/image37.jpeg" Type="http://schemas.openxmlformats.org/officeDocument/2006/relationships/image" Id="rId8"/>
    <Relationship Target="../media/image28.jpeg" Type="http://schemas.openxmlformats.org/officeDocument/2006/relationships/image" Id="rId3"/>
    <Relationship Target="../media/image36.jpeg" Type="http://schemas.openxmlformats.org/officeDocument/2006/relationships/image" Id="rId7"/>
    <Relationship Target="../notesSlides/notesSlide7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35.jpeg" Type="http://schemas.openxmlformats.org/officeDocument/2006/relationships/image" Id="rId6"/>
    <Relationship Target="../media/image34.jpeg" Type="http://schemas.openxmlformats.org/officeDocument/2006/relationships/image" Id="rId5"/>
    <Relationship Target="../media/image33.jpeg" Type="http://schemas.openxmlformats.org/officeDocument/2006/relationships/image" Id="rId4"/>
    <Relationship Target="../media/image38.jpeg" Type="http://schemas.openxmlformats.org/officeDocument/2006/relationships/image" Id="rId9"/>
</Relationships>

</file>

<file path=ppt/slides/_rels/slide26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8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40.jpeg" Type="http://schemas.openxmlformats.org/officeDocument/2006/relationships/image" Id="rId5"/>
    <Relationship Target="../media/image39.jpeg" Type="http://schemas.openxmlformats.org/officeDocument/2006/relationships/image" Id="rId4"/>
</Relationships>

</file>

<file path=ppt/slides/_rels/slide27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9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42.jpeg" Type="http://schemas.openxmlformats.org/officeDocument/2006/relationships/image" Id="rId5"/>
    <Relationship Target="../media/image41.jpeg" Type="http://schemas.openxmlformats.org/officeDocument/2006/relationships/image" Id="rId4"/>
</Relationships>

</file>

<file path=ppt/slides/_rels/slide28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10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44.jpeg" Type="http://schemas.openxmlformats.org/officeDocument/2006/relationships/image" Id="rId5"/>
    <Relationship Target="../media/image43.jpeg" Type="http://schemas.openxmlformats.org/officeDocument/2006/relationships/image" Id="rId4"/>
</Relationships>

</file>

<file path=ppt/slides/_rels/slide29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notesSlides/notesSlide11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46.jpeg" Type="http://schemas.openxmlformats.org/officeDocument/2006/relationships/image" Id="rId5"/>
    <Relationship Target="../media/image45.jpeg" Type="http://schemas.openxmlformats.org/officeDocument/2006/relationships/image" Id="rId4"/>
</Relationships>

</file>

<file path=ppt/slides/_rels/slide3.xml.rels><?xml version="1.0" encoding="UTF-8" standalone="yes"?>
<Relationships xmlns="http://schemas.openxmlformats.org/package/2006/relationships">
    <Relationship Target="../media/image3.png" Type="http://schemas.openxmlformats.org/officeDocument/2006/relationships/image" Id="rId3"/>
    <Relationship Target="../media/image2.jpeg" Type="http://schemas.openxmlformats.org/officeDocument/2006/relationships/image" Id="rId2"/>
    <Relationship Target="../slideLayouts/slideLayout2.xml" Type="http://schemas.openxmlformats.org/officeDocument/2006/relationships/slideLayout" Id="rId1"/>
    <Relationship Target="../media/image4.png" Type="http://schemas.openxmlformats.org/officeDocument/2006/relationships/image" Id="rId4"/>
</Relationships>

</file>

<file path=ppt/slides/_rels/slide30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31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2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12.xml" Type="http://schemas.openxmlformats.org/officeDocument/2006/relationships/slideLayout" Id="rId1"/>
</Relationships>

</file>

<file path=ppt/slides/_rels/slide33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4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5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36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12.xml" Type="http://schemas.openxmlformats.org/officeDocument/2006/relationships/slideLayout" Id="rId1"/>
</Relationships>

</file>

<file path=ppt/slides/_rels/slide37.xml.rels><?xml version="1.0" encoding="UTF-8" standalone="yes"?>
<Relationships xmlns="http://schemas.openxmlformats.org/package/2006/relationships">
    <Relationship Target="../media/image47.jpeg" Type="http://schemas.openxmlformats.org/officeDocument/2006/relationships/image" Id="rId2"/>
    <Relationship Target="../slideLayouts/slideLayout12.xml" Type="http://schemas.openxmlformats.org/officeDocument/2006/relationships/slideLayout" Id="rId1"/>
</Relationships>

</file>

<file path=ppt/slides/_rels/slide38.xml.rels><?xml version="1.0" encoding="UTF-8" standalone="yes"?>
<Relationships xmlns="http://schemas.openxmlformats.org/package/2006/relationships">
    <Relationship Target="../media/image48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39.xml.rels><?xml version="1.0" encoding="UTF-8" standalone="yes"?>
<Relationships xmlns="http://schemas.openxmlformats.org/package/2006/relationships">
    <Relationship Target="../media/image48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.xml.rels><?xml version="1.0" encoding="UTF-8" standalone="yes"?>
<Relationships xmlns="http://schemas.openxmlformats.org/package/2006/relationships">
    <Relationship Target="../media/image5.jpeg" Type="http://schemas.openxmlformats.org/officeDocument/2006/relationships/image" Id="rId3"/>
    <Relationship Target="../media/image2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6.jpeg" Type="http://schemas.openxmlformats.org/officeDocument/2006/relationships/image" Id="rId4"/>
</Relationships>

</file>

<file path=ppt/slides/_rels/slide40.xml.rels><?xml version="1.0" encoding="UTF-8" standalone="yes"?>
<Relationships xmlns="http://schemas.openxmlformats.org/package/2006/relationships">
    <Relationship Target="../media/image48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1.xml.rels><?xml version="1.0" encoding="UTF-8" standalone="yes"?>
<Relationships xmlns="http://schemas.openxmlformats.org/package/2006/relationships">
    <Relationship Target="../media/image48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2.xml.rels><?xml version="1.0" encoding="UTF-8" standalone="yes"?>
<Relationships xmlns="http://schemas.openxmlformats.org/package/2006/relationships">
    <Relationship Target="../media/image48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3.xml.rels><?xml version="1.0" encoding="UTF-8" standalone="yes"?>
<Relationships xmlns="http://schemas.openxmlformats.org/package/2006/relationships">
    <Relationship Target="../media/image48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4.xml.rels><?xml version="1.0" encoding="UTF-8" standalone="yes"?>
<Relationships xmlns="http://schemas.openxmlformats.org/package/2006/relationships">
    <Relationship Target="../media/image49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5.xml.rels><?xml version="1.0" encoding="UTF-8" standalone="yes"?>
<Relationships xmlns="http://schemas.openxmlformats.org/package/2006/relationships">
    <Relationship Target="../media/image49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6.xml.rels><?xml version="1.0" encoding="UTF-8" standalone="yes"?>
<Relationships xmlns="http://schemas.openxmlformats.org/package/2006/relationships">
    <Relationship Target="../media/image50.pn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47.xml.rels><?xml version="1.0" encoding="UTF-8" standalone="yes"?>
<Relationships xmlns="http://schemas.openxmlformats.org/package/2006/relationships">
    <Relationship Target="../media/image52.jpeg" Type="http://schemas.openxmlformats.org/officeDocument/2006/relationships/image" Id="rId3"/>
    <Relationship Target="../media/image51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8.xml.rels><?xml version="1.0" encoding="UTF-8" standalone="yes"?>
<Relationships xmlns="http://schemas.openxmlformats.org/package/2006/relationships">
    <Relationship Target="../media/image51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9.xml.rels><?xml version="1.0" encoding="UTF-8" standalone="yes"?>
<Relationships xmlns="http://schemas.openxmlformats.org/package/2006/relationships">
    <Relationship Target="../media/image51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5.xml.rels><?xml version="1.0" encoding="UTF-8" standalone="yes"?>
<Relationships xmlns="http://schemas.openxmlformats.org/package/2006/relationships">
    <Relationship Target="../media/image7.jpeg" Type="http://schemas.openxmlformats.org/officeDocument/2006/relationships/image" Id="rId3"/>
    <Relationship Target="../media/image2.jpeg" Type="http://schemas.openxmlformats.org/officeDocument/2006/relationships/image" Id="rId2"/>
    <Relationship Target="../slideLayouts/slideLayout2.xml" Type="http://schemas.openxmlformats.org/officeDocument/2006/relationships/slideLayout" Id="rId1"/>
    <Relationship Target="../media/image8.jpeg" Type="http://schemas.openxmlformats.org/officeDocument/2006/relationships/image" Id="rId4"/>
</Relationships>

</file>

<file path=ppt/slides/_rels/slide50.xml.rels><?xml version="1.0" encoding="UTF-8" standalone="yes"?>
<Relationships xmlns="http://schemas.openxmlformats.org/package/2006/relationships">
    <Relationship Target="../media/image53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51.xml.rels><?xml version="1.0" encoding="UTF-8" standalone="yes"?>
<Relationships xmlns="http://schemas.openxmlformats.org/package/2006/relationships">
    <Relationship Target="../media/image53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6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2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10.jpeg" Type="http://schemas.openxmlformats.org/officeDocument/2006/relationships/image" Id="rId4"/>
</Relationships>

</file>

<file path=ppt/slides/_rels/slide7.xml.rels><?xml version="1.0" encoding="UTF-8" standalone="yes"?>
<Relationships xmlns="http://schemas.openxmlformats.org/package/2006/relationships">
    <Relationship Target="../media/image2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8.xml.rels><?xml version="1.0" encoding="UTF-8" standalone="yes"?>
<Relationships xmlns="http://schemas.openxmlformats.org/package/2006/relationships">
    <Relationship Target="../media/image2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9.xml.rels><?xml version="1.0" encoding="UTF-8" standalone="yes"?>
<Relationships xmlns="http://schemas.openxmlformats.org/package/2006/relationships">
    <Relationship Target="../media/image11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8" name="Rectangle 4">
            <a:extLst>
              <a:ext uri="{FF2B5EF4-FFF2-40B4-BE49-F238E27FC236}">
                <a16:creationId xmlns:a16="http://schemas.microsoft.com/office/drawing/2014/main" id="{ECDEFC2F-920F-1D75-FBE3-046BAC56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478088"/>
            <a:ext cx="44751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0000FF"/>
                </a:solidFill>
                <a:latin typeface="Arial" panose="020B0604020202020204" pitchFamily="34" charset="0"/>
              </a:rPr>
              <a:t>Reading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917" name="Picture 5" descr="reading 4">
            <a:extLst>
              <a:ext uri="{FF2B5EF4-FFF2-40B4-BE49-F238E27FC236}">
                <a16:creationId xmlns:a16="http://schemas.microsoft.com/office/drawing/2014/main" id="{BBE4B7E7-C458-1801-89E0-FF76A5F1F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68638"/>
            <a:ext cx="4414837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8920" name="Picture 8" descr="reading 3">
            <a:extLst>
              <a:ext uri="{FF2B5EF4-FFF2-40B4-BE49-F238E27FC236}">
                <a16:creationId xmlns:a16="http://schemas.microsoft.com/office/drawing/2014/main" id="{2E605711-A217-6114-613B-090A9648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08275"/>
            <a:ext cx="53276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6" name="Rectangle 4">
            <a:extLst>
              <a:ext uri="{FF2B5EF4-FFF2-40B4-BE49-F238E27FC236}">
                <a16:creationId xmlns:a16="http://schemas.microsoft.com/office/drawing/2014/main" id="{3562EB8A-3B41-394E-9EC5-A0DCDD658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8351837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/>
              <a:t>2. Look at the pictures and title of the passage below. Discuss what kind of information you think will be introduced in the passage.</a:t>
            </a:r>
          </a:p>
        </p:txBody>
      </p:sp>
      <p:pic>
        <p:nvPicPr>
          <p:cNvPr id="678919" name="Picture 7" descr="reading 2">
            <a:extLst>
              <a:ext uri="{FF2B5EF4-FFF2-40B4-BE49-F238E27FC236}">
                <a16:creationId xmlns:a16="http://schemas.microsoft.com/office/drawing/2014/main" id="{922BFE5E-6DA9-D0DC-7842-8DC0D719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08275"/>
            <a:ext cx="53276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8918" name="Picture 6" descr="reading 1">
            <a:extLst>
              <a:ext uri="{FF2B5EF4-FFF2-40B4-BE49-F238E27FC236}">
                <a16:creationId xmlns:a16="http://schemas.microsoft.com/office/drawing/2014/main" id="{ADD0943B-4E6B-2666-BBEF-195D4E4F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06688"/>
            <a:ext cx="5329238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10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10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10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6" dur="10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AutoShape 4">
            <a:extLst>
              <a:ext uri="{FF2B5EF4-FFF2-40B4-BE49-F238E27FC236}">
                <a16:creationId xmlns:a16="http://schemas.microsoft.com/office/drawing/2014/main" id="{C9F19794-82F2-D2CF-9721-4C88FB71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1938"/>
            <a:ext cx="27352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rnd" cmpd="dbl">
            <a:solidFill>
              <a:schemeClr val="bg1"/>
            </a:solidFill>
            <a:prstDash val="sysDot"/>
            <a:round/>
            <a:headEnd/>
            <a:tailEnd/>
          </a:ln>
          <a:effectLst>
            <a:outerShdw sy="50000" kx="-2453608" algn="b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1E789052-9B45-9CBE-5570-4A2F8194F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98438"/>
            <a:ext cx="2808287" cy="782637"/>
          </a:xfrm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chemeClr val="bg1"/>
                </a:solidFill>
              </a:rPr>
              <a:t>New words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ED644807-BDD3-BA85-03EF-A066FD983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5761038" cy="5256212"/>
          </a:xfrm>
        </p:spPr>
        <p:txBody>
          <a:bodyPr/>
          <a:lstStyle/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00"/>
                </a:solidFill>
              </a:rPr>
              <a:t>starve</a:t>
            </a:r>
            <a:r>
              <a:rPr lang="en-US" altLang="zh-CN" sz="3600" b="1"/>
              <a:t>: </a:t>
            </a:r>
            <a:r>
              <a:rPr lang="zh-CN" altLang="en-US" sz="3600" b="1"/>
              <a:t>饥饿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ja-JP" sz="3600" b="1">
                <a:solidFill>
                  <a:srgbClr val="FF0000"/>
                </a:solidFill>
              </a:rPr>
              <a:t>or</a:t>
            </a:r>
            <a:r>
              <a:rPr lang="en-US" altLang="zh-CN" sz="3600" b="1">
                <a:solidFill>
                  <a:srgbClr val="FF0000"/>
                </a:solidFill>
              </a:rPr>
              <a:t>i</a:t>
            </a:r>
            <a:r>
              <a:rPr lang="en-US" altLang="ja-JP" sz="3600" b="1">
                <a:solidFill>
                  <a:srgbClr val="FF0000"/>
                </a:solidFill>
              </a:rPr>
              <a:t>gin</a:t>
            </a:r>
            <a:r>
              <a:rPr lang="en-US" altLang="zh-CN" sz="3600" b="1"/>
              <a:t>: </a:t>
            </a:r>
            <a:r>
              <a:rPr lang="zh-CN" altLang="en-US" sz="3600" b="1"/>
              <a:t>起源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00"/>
                </a:solidFill>
              </a:rPr>
              <a:t>ancestor</a:t>
            </a:r>
            <a:r>
              <a:rPr lang="en-US" altLang="zh-CN" sz="3600" b="1"/>
              <a:t>: </a:t>
            </a:r>
            <a:r>
              <a:rPr lang="zh-CN" altLang="en-US" sz="3600" b="1"/>
              <a:t>祖先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    </a:t>
            </a:r>
            <a:r>
              <a:rPr lang="en-US" altLang="zh-CN" sz="3600" b="1">
                <a:solidFill>
                  <a:srgbClr val="FF0000"/>
                </a:solidFill>
              </a:rPr>
              <a:t>Obon</a:t>
            </a:r>
            <a:r>
              <a:rPr lang="en-US" altLang="zh-CN" sz="3600" b="1"/>
              <a:t>: </a:t>
            </a:r>
            <a:r>
              <a:rPr lang="zh-CN" altLang="en-US" sz="3600" b="1"/>
              <a:t>盂兰盆节</a:t>
            </a:r>
            <a:r>
              <a:rPr lang="en-US" altLang="zh-CN" sz="3600" b="1"/>
              <a:t>(</a:t>
            </a:r>
            <a:r>
              <a:rPr lang="zh-CN" altLang="en-US" sz="3600" b="1"/>
              <a:t>日本</a:t>
            </a:r>
            <a:r>
              <a:rPr lang="en-US" altLang="zh-CN" sz="3600" b="1"/>
              <a:t>)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    grave</a:t>
            </a:r>
            <a:r>
              <a:rPr lang="en-US" altLang="zh-CN" sz="3600" b="1"/>
              <a:t>: </a:t>
            </a:r>
            <a:r>
              <a:rPr lang="zh-CN" altLang="en-US" sz="3600" b="1"/>
              <a:t>坟墓；墓地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    </a:t>
            </a:r>
            <a:r>
              <a:rPr lang="en-US" altLang="zh-CN" sz="3600" b="1">
                <a:solidFill>
                  <a:srgbClr val="FF0000"/>
                </a:solidFill>
              </a:rPr>
              <a:t>incense</a:t>
            </a:r>
            <a:r>
              <a:rPr lang="en-US" altLang="zh-CN" sz="3600" b="1"/>
              <a:t>: </a:t>
            </a:r>
            <a:r>
              <a:rPr lang="zh-CN" altLang="en-US" sz="3600" b="1"/>
              <a:t>熏香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    in memory of</a:t>
            </a:r>
            <a:r>
              <a:rPr lang="en-US" altLang="zh-CN" sz="3600" b="1"/>
              <a:t>:  </a:t>
            </a:r>
            <a:r>
              <a:rPr lang="zh-CN" altLang="en-US" sz="3600" b="1"/>
              <a:t>纪念</a:t>
            </a:r>
          </a:p>
          <a:p>
            <a:pPr marL="1946275" indent="-1946275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00"/>
                </a:solidFill>
              </a:rPr>
              <a:t>feast</a:t>
            </a:r>
            <a:r>
              <a:rPr lang="en-US" altLang="zh-CN" sz="3600" b="1"/>
              <a:t>: </a:t>
            </a:r>
            <a:r>
              <a:rPr lang="zh-CN" altLang="en-US" sz="3600" b="1"/>
              <a:t>节日；盛宴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/>
      <p:bldP spid="5775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>
            <a:extLst>
              <a:ext uri="{FF2B5EF4-FFF2-40B4-BE49-F238E27FC236}">
                <a16:creationId xmlns:a16="http://schemas.microsoft.com/office/drawing/2014/main" id="{92D2D2DC-E0E1-2B7E-B698-26F0E317B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5513" y="1123950"/>
            <a:ext cx="5399087" cy="5041900"/>
          </a:xfrm>
        </p:spPr>
        <p:txBody>
          <a:bodyPr/>
          <a:lstStyle/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skull</a:t>
            </a:r>
            <a:r>
              <a:rPr lang="en-US" altLang="zh-CN" sz="3600" b="1"/>
              <a:t>: </a:t>
            </a:r>
            <a:r>
              <a:rPr lang="zh-CN" altLang="en-US" sz="3600" b="1"/>
              <a:t>头骨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dress up</a:t>
            </a:r>
            <a:r>
              <a:rPr lang="en-US" altLang="zh-CN" sz="3600" b="1"/>
              <a:t>: </a:t>
            </a:r>
            <a:r>
              <a:rPr lang="zh-CN" altLang="en-US" sz="3600" b="1"/>
              <a:t>打扮；盛装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play a trick on</a:t>
            </a:r>
            <a:r>
              <a:rPr lang="en-US" altLang="zh-CN" sz="3600" b="1"/>
              <a:t>: </a:t>
            </a:r>
            <a:r>
              <a:rPr lang="zh-CN" altLang="en-US" sz="3600" b="1"/>
              <a:t>搞恶作剧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award</a:t>
            </a:r>
            <a:r>
              <a:rPr lang="en-US" altLang="zh-CN" sz="3600" b="1"/>
              <a:t>: </a:t>
            </a:r>
            <a:r>
              <a:rPr lang="zh-CN" altLang="en-US" sz="3600" b="1"/>
              <a:t>奖品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rooster</a:t>
            </a:r>
            <a:r>
              <a:rPr lang="en-US" altLang="zh-CN" sz="3600" b="1"/>
              <a:t>: </a:t>
            </a:r>
            <a:r>
              <a:rPr lang="zh-CN" altLang="en-US" sz="3600" b="1"/>
              <a:t>公鸡 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energetic</a:t>
            </a:r>
            <a:r>
              <a:rPr lang="en-US" altLang="zh-CN" sz="3600" b="1"/>
              <a:t>: </a:t>
            </a:r>
            <a:r>
              <a:rPr lang="zh-CN" altLang="en-US" sz="3600" b="1"/>
              <a:t>充满活力的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carnival</a:t>
            </a:r>
            <a:r>
              <a:rPr lang="en-US" altLang="zh-CN" sz="3600" b="1"/>
              <a:t>: </a:t>
            </a:r>
            <a:r>
              <a:rPr lang="zh-CN" altLang="en-US" sz="3600" b="1"/>
              <a:t>狂欢节</a:t>
            </a:r>
          </a:p>
          <a:p>
            <a:pPr marL="1608138" indent="-1608138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parade</a:t>
            </a:r>
            <a:r>
              <a:rPr lang="en-US" altLang="zh-CN" sz="3600" b="1"/>
              <a:t>: </a:t>
            </a:r>
            <a:r>
              <a:rPr lang="zh-CN" altLang="en-US" sz="3600" b="1"/>
              <a:t>游行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AutoShape 2">
            <a:extLst>
              <a:ext uri="{FF2B5EF4-FFF2-40B4-BE49-F238E27FC236}">
                <a16:creationId xmlns:a16="http://schemas.microsoft.com/office/drawing/2014/main" id="{5129236B-FF74-7BFB-D959-6BB1FE97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2808288" cy="64928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38100" cmpd="dbl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7891" name="Text Box 3">
            <a:extLst>
              <a:ext uri="{FF2B5EF4-FFF2-40B4-BE49-F238E27FC236}">
                <a16:creationId xmlns:a16="http://schemas.microsoft.com/office/drawing/2014/main" id="{317ADF0A-CE21-F809-F765-07D37A18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77057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/>
              <a:t>Read through the passage and find out how many types of festivals are mentioned in the passage?</a:t>
            </a:r>
          </a:p>
        </p:txBody>
      </p:sp>
      <p:sp>
        <p:nvSpPr>
          <p:cNvPr id="677892" name="Text Box 4">
            <a:extLst>
              <a:ext uri="{FF2B5EF4-FFF2-40B4-BE49-F238E27FC236}">
                <a16:creationId xmlns:a16="http://schemas.microsoft.com/office/drawing/2014/main" id="{DA13EE0C-9D31-3870-E9EB-7644B5B5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2933700"/>
            <a:ext cx="63563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1. Ancient festivals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2. Festivals of the Dead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3. Festivals to Honor the People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4. Harvest Festivals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5. Spring Festivals</a:t>
            </a:r>
          </a:p>
        </p:txBody>
      </p:sp>
      <p:sp>
        <p:nvSpPr>
          <p:cNvPr id="677893" name="Rectangle 5">
            <a:extLst>
              <a:ext uri="{FF2B5EF4-FFF2-40B4-BE49-F238E27FC236}">
                <a16:creationId xmlns:a16="http://schemas.microsoft.com/office/drawing/2014/main" id="{D066C057-7369-AB91-5BD5-5E1D5CBE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2519363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ja-JP" sz="4000">
                <a:solidFill>
                  <a:srgbClr val="FF00FF"/>
                </a:solidFill>
                <a:latin typeface="Arial" panose="020B0604020202020204" pitchFamily="34" charset="0"/>
              </a:rPr>
              <a:t>Scanning</a:t>
            </a:r>
            <a:endParaRPr lang="en-US" altLang="zh-CN" sz="4000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7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67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 animBg="1"/>
      <p:bldP spid="677891" grpId="0"/>
      <p:bldP spid="677892" grpId="0" build="p"/>
      <p:bldP spid="6778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>
            <a:extLst>
              <a:ext uri="{FF2B5EF4-FFF2-40B4-BE49-F238E27FC236}">
                <a16:creationId xmlns:a16="http://schemas.microsoft.com/office/drawing/2014/main" id="{CD61A668-48A8-31CF-C4C3-CC860E02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1215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FF0066"/>
                </a:solidFill>
              </a:rPr>
              <a:t>What festivals are mentioned in each paragraph and?</a:t>
            </a:r>
          </a:p>
        </p:txBody>
      </p:sp>
      <p:sp>
        <p:nvSpPr>
          <p:cNvPr id="665603" name="Text Box 3">
            <a:extLst>
              <a:ext uri="{FF2B5EF4-FFF2-40B4-BE49-F238E27FC236}">
                <a16:creationId xmlns:a16="http://schemas.microsoft.com/office/drawing/2014/main" id="{0E1F3DD7-FF11-801F-7BD6-6BAD40830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00363"/>
            <a:ext cx="777716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Para. 1 Ancient Festival</a:t>
            </a:r>
            <a:endParaRPr lang="en-US" altLang="zh-CN" sz="3600">
              <a:solidFill>
                <a:srgbClr val="CC33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celebrate the end of the cold weather, planting in spring and harvest in autumn; celebrate when hunters catch animals.</a:t>
            </a:r>
          </a:p>
        </p:txBody>
      </p:sp>
      <p:sp>
        <p:nvSpPr>
          <p:cNvPr id="665605" name="WordArt 5">
            <a:extLst>
              <a:ext uri="{FF2B5EF4-FFF2-40B4-BE49-F238E27FC236}">
                <a16:creationId xmlns:a16="http://schemas.microsoft.com/office/drawing/2014/main" id="{12BD902A-A618-F83E-3D97-3A85B204390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5650" y="333375"/>
            <a:ext cx="3168650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Skimming </a:t>
            </a:r>
            <a:endParaRPr lang="zh-CN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>
            <a:extLst>
              <a:ext uri="{FF2B5EF4-FFF2-40B4-BE49-F238E27FC236}">
                <a16:creationId xmlns:a16="http://schemas.microsoft.com/office/drawing/2014/main" id="{0B832098-FD63-C349-B2DE-96A976EC9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6913563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Para. 2 Festivals of the Dead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Japan -----Obon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Mexico------Day of the Dead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America------Halloween</a:t>
            </a:r>
            <a:endParaRPr lang="zh-CN" altLang="en-US" sz="3600"/>
          </a:p>
        </p:txBody>
      </p:sp>
      <p:sp>
        <p:nvSpPr>
          <p:cNvPr id="668675" name="Text Box 3">
            <a:extLst>
              <a:ext uri="{FF2B5EF4-FFF2-40B4-BE49-F238E27FC236}">
                <a16:creationId xmlns:a16="http://schemas.microsoft.com/office/drawing/2014/main" id="{EEAC6295-A4F4-E8BD-C316-505416497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57563"/>
            <a:ext cx="7488237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Para. 3 Festivals to Honour People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China ----- Dragon Boat Festival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USA ----- Columbus Day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India ----- festival to honour Gandhi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6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8" name="Rectangle 4">
            <a:extLst>
              <a:ext uri="{FF2B5EF4-FFF2-40B4-BE49-F238E27FC236}">
                <a16:creationId xmlns:a16="http://schemas.microsoft.com/office/drawing/2014/main" id="{087A97E8-A499-CF32-AAC4-0892ACA1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876925"/>
            <a:ext cx="554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Obon</a:t>
            </a:r>
            <a:r>
              <a:rPr lang="zh-CN" altLang="en-US" sz="3600">
                <a:solidFill>
                  <a:srgbClr val="0000FF"/>
                </a:solidFill>
              </a:rPr>
              <a:t>（盂兰盆） </a:t>
            </a:r>
            <a:r>
              <a:rPr lang="en-US" altLang="zh-CN" sz="3600">
                <a:solidFill>
                  <a:srgbClr val="0000FF"/>
                </a:solidFill>
              </a:rPr>
              <a:t>in Japan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272B85C-1481-F7C5-4DA0-3C84CE21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79590" name="Picture 6" descr="UT0152932">
            <a:extLst>
              <a:ext uri="{FF2B5EF4-FFF2-40B4-BE49-F238E27FC236}">
                <a16:creationId xmlns:a16="http://schemas.microsoft.com/office/drawing/2014/main" id="{3EA38CE4-CA26-D1DD-E16A-E401032A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0"/>
            <a:ext cx="34099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8">
            <a:extLst>
              <a:ext uri="{FF2B5EF4-FFF2-40B4-BE49-F238E27FC236}">
                <a16:creationId xmlns:a16="http://schemas.microsoft.com/office/drawing/2014/main" id="{D5979B65-7279-1029-15BD-E4A60C89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79589" name="Picture 5" descr="http://image2.sina.com.cn/dy/w/2004-07-30/U397P1T1D3880499F21DT20040730221849.jpg">
            <a:extLst>
              <a:ext uri="{FF2B5EF4-FFF2-40B4-BE49-F238E27FC236}">
                <a16:creationId xmlns:a16="http://schemas.microsoft.com/office/drawing/2014/main" id="{C968F752-4E94-7C73-75D6-FB28E8B5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768475"/>
            <a:ext cx="4681537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9">
            <a:extLst>
              <a:ext uri="{FF2B5EF4-FFF2-40B4-BE49-F238E27FC236}">
                <a16:creationId xmlns:a16="http://schemas.microsoft.com/office/drawing/2014/main" id="{E078A05E-D222-934D-443D-77EF70D5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02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2" name="Rectangle 6">
            <a:extLst>
              <a:ext uri="{FF2B5EF4-FFF2-40B4-BE49-F238E27FC236}">
                <a16:creationId xmlns:a16="http://schemas.microsoft.com/office/drawing/2014/main" id="{863D6EC0-F954-5563-9EDB-AF6A4A67D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5811838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Dragon Boat Festival</a:t>
            </a:r>
          </a:p>
        </p:txBody>
      </p:sp>
      <p:pic>
        <p:nvPicPr>
          <p:cNvPr id="582661" name="Picture 5" descr="http://photocdn.sohu.com/20050630/Img226144281.jpg">
            <a:extLst>
              <a:ext uri="{FF2B5EF4-FFF2-40B4-BE49-F238E27FC236}">
                <a16:creationId xmlns:a16="http://schemas.microsoft.com/office/drawing/2014/main" id="{2A4AEBC6-3A54-3C07-44E1-82EFE0C7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5925"/>
            <a:ext cx="78867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8">
            <a:extLst>
              <a:ext uri="{FF2B5EF4-FFF2-40B4-BE49-F238E27FC236}">
                <a16:creationId xmlns:a16="http://schemas.microsoft.com/office/drawing/2014/main" id="{2D52227F-1D92-FAFE-F0DA-B93A7CB9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34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10" name="Rectangle 6">
            <a:extLst>
              <a:ext uri="{FF2B5EF4-FFF2-40B4-BE49-F238E27FC236}">
                <a16:creationId xmlns:a16="http://schemas.microsoft.com/office/drawing/2014/main" id="{83353EA8-0DE5-CF01-3B23-C640574B7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092700"/>
            <a:ext cx="309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Columbus Day</a:t>
            </a:r>
          </a:p>
        </p:txBody>
      </p:sp>
      <p:pic>
        <p:nvPicPr>
          <p:cNvPr id="584709" name="Picture 5" descr="http://searay.blogchina.com/inc/columbusday.jpg">
            <a:extLst>
              <a:ext uri="{FF2B5EF4-FFF2-40B4-BE49-F238E27FC236}">
                <a16:creationId xmlns:a16="http://schemas.microsoft.com/office/drawing/2014/main" id="{4714D52C-939B-930A-0D6B-3A6CD1C3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52513"/>
            <a:ext cx="5060950" cy="3325812"/>
          </a:xfrm>
          <a:prstGeom prst="rect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84713" name="Picture 9" descr="u=3372120826,1609044927&amp;gp=2">
            <a:extLst>
              <a:ext uri="{FF2B5EF4-FFF2-40B4-BE49-F238E27FC236}">
                <a16:creationId xmlns:a16="http://schemas.microsoft.com/office/drawing/2014/main" id="{D27B52C2-2DF4-F4A6-AB9F-0F1708B2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9638"/>
            <a:ext cx="291941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Text Box 3">
            <a:extLst>
              <a:ext uri="{FF2B5EF4-FFF2-40B4-BE49-F238E27FC236}">
                <a16:creationId xmlns:a16="http://schemas.microsoft.com/office/drawing/2014/main" id="{5D0C70FD-8491-9A37-1246-DF22F6BE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748712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Para. 4 Harvest Festivals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European and other countries ----- Harvest and Thanksgiving Festival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China and Japan----- Mid-Autumn festival</a:t>
            </a:r>
          </a:p>
        </p:txBody>
      </p:sp>
      <p:sp>
        <p:nvSpPr>
          <p:cNvPr id="670724" name="Text Box 4">
            <a:extLst>
              <a:ext uri="{FF2B5EF4-FFF2-40B4-BE49-F238E27FC236}">
                <a16:creationId xmlns:a16="http://schemas.microsoft.com/office/drawing/2014/main" id="{0C2A4A1C-8C3B-A878-70D7-3B54ACAEA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4175"/>
            <a:ext cx="76327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Para. 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China ----- Spring festival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Some Western countries ----- Easter and related holidays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/>
              <a:t>Japan ----- Cheery Blossom Festival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9" name="WordArt 11">
            <a:extLst>
              <a:ext uri="{FF2B5EF4-FFF2-40B4-BE49-F238E27FC236}">
                <a16:creationId xmlns:a16="http://schemas.microsoft.com/office/drawing/2014/main" id="{0F1F1C81-20B8-AFAC-18E8-B08C02548D2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42988" y="404813"/>
            <a:ext cx="7258050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 panose="030F0702030302020204" pitchFamily="66" charset="0"/>
              </a:rPr>
              <a:t>Festivals around the world</a:t>
            </a:r>
            <a:endParaRPr lang="zh-CN" altLang="en-US" sz="44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59820" name="Oval 12">
            <a:extLst>
              <a:ext uri="{FF2B5EF4-FFF2-40B4-BE49-F238E27FC236}">
                <a16:creationId xmlns:a16="http://schemas.microsoft.com/office/drawing/2014/main" id="{73777006-B2CF-A82B-2E52-0AB315CC9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13100"/>
            <a:ext cx="2303462" cy="12954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FESTIVAL</a:t>
            </a:r>
          </a:p>
        </p:txBody>
      </p:sp>
      <p:sp>
        <p:nvSpPr>
          <p:cNvPr id="759821" name="Line 13">
            <a:extLst>
              <a:ext uri="{FF2B5EF4-FFF2-40B4-BE49-F238E27FC236}">
                <a16:creationId xmlns:a16="http://schemas.microsoft.com/office/drawing/2014/main" id="{621B9C9A-5B44-16BF-B6F5-1F2515BD3C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7675" y="2924175"/>
            <a:ext cx="504825" cy="360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22" name="Text Box 14">
            <a:extLst>
              <a:ext uri="{FF2B5EF4-FFF2-40B4-BE49-F238E27FC236}">
                <a16:creationId xmlns:a16="http://schemas.microsoft.com/office/drawing/2014/main" id="{90F63136-E209-8C30-8C0A-797E71FEE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368550"/>
            <a:ext cx="178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New Year</a:t>
            </a:r>
          </a:p>
        </p:txBody>
      </p:sp>
      <p:sp>
        <p:nvSpPr>
          <p:cNvPr id="759823" name="Line 15">
            <a:extLst>
              <a:ext uri="{FF2B5EF4-FFF2-40B4-BE49-F238E27FC236}">
                <a16:creationId xmlns:a16="http://schemas.microsoft.com/office/drawing/2014/main" id="{C6644B06-E62F-707F-A2CA-81565C5BA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2276475"/>
            <a:ext cx="504825" cy="9366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24" name="Text Box 16">
            <a:extLst>
              <a:ext uri="{FF2B5EF4-FFF2-40B4-BE49-F238E27FC236}">
                <a16:creationId xmlns:a16="http://schemas.microsoft.com/office/drawing/2014/main" id="{E379DCBF-B053-D0E5-20F5-0D496C9F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890713"/>
            <a:ext cx="2341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National Day</a:t>
            </a:r>
          </a:p>
        </p:txBody>
      </p:sp>
      <p:sp>
        <p:nvSpPr>
          <p:cNvPr id="759825" name="Line 17">
            <a:extLst>
              <a:ext uri="{FF2B5EF4-FFF2-40B4-BE49-F238E27FC236}">
                <a16:creationId xmlns:a16="http://schemas.microsoft.com/office/drawing/2014/main" id="{8DD5AA8D-D58B-34D2-7EFD-430BFD8E4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2565400"/>
            <a:ext cx="719137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26" name="Text Box 18">
            <a:extLst>
              <a:ext uri="{FF2B5EF4-FFF2-40B4-BE49-F238E27FC236}">
                <a16:creationId xmlns:a16="http://schemas.microsoft.com/office/drawing/2014/main" id="{65A5E122-D38D-1175-D9D6-94247C67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2173288"/>
            <a:ext cx="192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Christmas</a:t>
            </a:r>
          </a:p>
        </p:txBody>
      </p:sp>
      <p:sp>
        <p:nvSpPr>
          <p:cNvPr id="759827" name="Line 19">
            <a:extLst>
              <a:ext uri="{FF2B5EF4-FFF2-40B4-BE49-F238E27FC236}">
                <a16:creationId xmlns:a16="http://schemas.microsoft.com/office/drawing/2014/main" id="{75094F95-7BC8-BB2C-461A-E73420E84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3068638"/>
            <a:ext cx="1150938" cy="2159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28" name="Text Box 20">
            <a:extLst>
              <a:ext uri="{FF2B5EF4-FFF2-40B4-BE49-F238E27FC236}">
                <a16:creationId xmlns:a16="http://schemas.microsoft.com/office/drawing/2014/main" id="{65948A96-8E6E-C9BF-4C29-ECAEAC44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2765425"/>
            <a:ext cx="2322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Father’s Day</a:t>
            </a:r>
          </a:p>
        </p:txBody>
      </p:sp>
      <p:sp>
        <p:nvSpPr>
          <p:cNvPr id="759829" name="Line 21">
            <a:extLst>
              <a:ext uri="{FF2B5EF4-FFF2-40B4-BE49-F238E27FC236}">
                <a16:creationId xmlns:a16="http://schemas.microsoft.com/office/drawing/2014/main" id="{7DF5F88F-C592-0E93-44CB-1DFD24EB1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789363"/>
            <a:ext cx="936625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31" name="Line 23">
            <a:extLst>
              <a:ext uri="{FF2B5EF4-FFF2-40B4-BE49-F238E27FC236}">
                <a16:creationId xmlns:a16="http://schemas.microsoft.com/office/drawing/2014/main" id="{16541C21-90D2-44E3-470B-643AE9B04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149725"/>
            <a:ext cx="720725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32" name="Text Box 24">
            <a:extLst>
              <a:ext uri="{FF2B5EF4-FFF2-40B4-BE49-F238E27FC236}">
                <a16:creationId xmlns:a16="http://schemas.microsoft.com/office/drawing/2014/main" id="{7B6E64B9-BD59-396C-A416-62900F7D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4692650"/>
            <a:ext cx="267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Children’s Day</a:t>
            </a:r>
          </a:p>
        </p:txBody>
      </p:sp>
      <p:sp>
        <p:nvSpPr>
          <p:cNvPr id="759833" name="Line 25">
            <a:extLst>
              <a:ext uri="{FF2B5EF4-FFF2-40B4-BE49-F238E27FC236}">
                <a16:creationId xmlns:a16="http://schemas.microsoft.com/office/drawing/2014/main" id="{18D36D97-A23B-27D0-6053-BB206492F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365625"/>
            <a:ext cx="21590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34" name="Text Box 26">
            <a:extLst>
              <a:ext uri="{FF2B5EF4-FFF2-40B4-BE49-F238E27FC236}">
                <a16:creationId xmlns:a16="http://schemas.microsoft.com/office/drawing/2014/main" id="{9D8B038B-F458-6238-E99F-8675D4C2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202238"/>
            <a:ext cx="242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Mother’s Day</a:t>
            </a:r>
          </a:p>
        </p:txBody>
      </p:sp>
      <p:sp>
        <p:nvSpPr>
          <p:cNvPr id="759835" name="Line 27">
            <a:extLst>
              <a:ext uri="{FF2B5EF4-FFF2-40B4-BE49-F238E27FC236}">
                <a16:creationId xmlns:a16="http://schemas.microsoft.com/office/drawing/2014/main" id="{B9B65EF5-9C02-971A-0ECE-BD3254349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4508500"/>
            <a:ext cx="287337" cy="8651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36" name="Text Box 28">
            <a:extLst>
              <a:ext uri="{FF2B5EF4-FFF2-40B4-BE49-F238E27FC236}">
                <a16:creationId xmlns:a16="http://schemas.microsoft.com/office/drawing/2014/main" id="{B590D251-CE94-534C-469E-D9E0DC661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5197475"/>
            <a:ext cx="16097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Dragon </a:t>
            </a:r>
          </a:p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 Boat</a:t>
            </a:r>
          </a:p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 Festival</a:t>
            </a:r>
          </a:p>
        </p:txBody>
      </p:sp>
      <p:sp>
        <p:nvSpPr>
          <p:cNvPr id="759837" name="Line 29">
            <a:extLst>
              <a:ext uri="{FF2B5EF4-FFF2-40B4-BE49-F238E27FC236}">
                <a16:creationId xmlns:a16="http://schemas.microsoft.com/office/drawing/2014/main" id="{8189096D-3106-CA8D-DB91-32CBBEF71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581525"/>
            <a:ext cx="790575" cy="5762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38" name="Text Box 30">
            <a:extLst>
              <a:ext uri="{FF2B5EF4-FFF2-40B4-BE49-F238E27FC236}">
                <a16:creationId xmlns:a16="http://schemas.microsoft.com/office/drawing/2014/main" id="{0D7BC627-68BB-99C1-2880-2A3AE253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291138"/>
            <a:ext cx="1946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Teachers’ </a:t>
            </a:r>
          </a:p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   Day</a:t>
            </a:r>
          </a:p>
        </p:txBody>
      </p:sp>
      <p:sp>
        <p:nvSpPr>
          <p:cNvPr id="759839" name="Line 31">
            <a:extLst>
              <a:ext uri="{FF2B5EF4-FFF2-40B4-BE49-F238E27FC236}">
                <a16:creationId xmlns:a16="http://schemas.microsoft.com/office/drawing/2014/main" id="{2C2AC30B-053E-2CE8-DC3A-C67FCAE2C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4437063"/>
            <a:ext cx="1079500" cy="3603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40" name="Text Box 32">
            <a:extLst>
              <a:ext uri="{FF2B5EF4-FFF2-40B4-BE49-F238E27FC236}">
                <a16:creationId xmlns:a16="http://schemas.microsoft.com/office/drawing/2014/main" id="{CF1A3212-AD58-39D7-2CC7-FA34976E7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859338"/>
            <a:ext cx="1584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Spring Day</a:t>
            </a:r>
          </a:p>
        </p:txBody>
      </p:sp>
      <p:sp>
        <p:nvSpPr>
          <p:cNvPr id="759841" name="Line 33">
            <a:extLst>
              <a:ext uri="{FF2B5EF4-FFF2-40B4-BE49-F238E27FC236}">
                <a16:creationId xmlns:a16="http://schemas.microsoft.com/office/drawing/2014/main" id="{3BDB72CF-0A15-AE61-1F0E-06A45E184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4076700"/>
            <a:ext cx="935037" cy="730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42" name="Text Box 34">
            <a:extLst>
              <a:ext uri="{FF2B5EF4-FFF2-40B4-BE49-F238E27FC236}">
                <a16:creationId xmlns:a16="http://schemas.microsoft.com/office/drawing/2014/main" id="{023B5C6B-6693-1A63-97F9-9FAFE9191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46513"/>
            <a:ext cx="1630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May Day</a:t>
            </a:r>
          </a:p>
        </p:txBody>
      </p:sp>
      <p:sp>
        <p:nvSpPr>
          <p:cNvPr id="759843" name="Line 35">
            <a:extLst>
              <a:ext uri="{FF2B5EF4-FFF2-40B4-BE49-F238E27FC236}">
                <a16:creationId xmlns:a16="http://schemas.microsoft.com/office/drawing/2014/main" id="{EB35222E-378A-1F12-9F6B-A9405E8AD4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3644900"/>
            <a:ext cx="1223962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44" name="Text Box 36">
            <a:extLst>
              <a:ext uri="{FF2B5EF4-FFF2-40B4-BE49-F238E27FC236}">
                <a16:creationId xmlns:a16="http://schemas.microsoft.com/office/drawing/2014/main" id="{9A2DB750-EC37-806B-9FD2-C37C2B22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33738"/>
            <a:ext cx="184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Army Day</a:t>
            </a:r>
          </a:p>
        </p:txBody>
      </p:sp>
      <p:sp>
        <p:nvSpPr>
          <p:cNvPr id="759845" name="Line 37">
            <a:extLst>
              <a:ext uri="{FF2B5EF4-FFF2-40B4-BE49-F238E27FC236}">
                <a16:creationId xmlns:a16="http://schemas.microsoft.com/office/drawing/2014/main" id="{6776A467-768A-3CBC-BC79-5DF588035D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2997200"/>
            <a:ext cx="1368425" cy="5032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46" name="Text Box 38">
            <a:extLst>
              <a:ext uri="{FF2B5EF4-FFF2-40B4-BE49-F238E27FC236}">
                <a16:creationId xmlns:a16="http://schemas.microsoft.com/office/drawing/2014/main" id="{9BF1BE3E-78AB-5A34-7AC4-EADC6185D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82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9830" name="Text Box 22">
            <a:extLst>
              <a:ext uri="{FF2B5EF4-FFF2-40B4-BE49-F238E27FC236}">
                <a16:creationId xmlns:a16="http://schemas.microsoft.com/office/drawing/2014/main" id="{B4C900F5-107F-F57F-165E-D9B31098E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3684588"/>
            <a:ext cx="2359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Mid-Autumn </a:t>
            </a:r>
          </a:p>
          <a:p>
            <a:pPr eaLnBrk="1" hangingPunct="1"/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   Festival</a:t>
            </a:r>
          </a:p>
        </p:txBody>
      </p:sp>
      <p:sp>
        <p:nvSpPr>
          <p:cNvPr id="759847" name="Text Box 39">
            <a:extLst>
              <a:ext uri="{FF2B5EF4-FFF2-40B4-BE49-F238E27FC236}">
                <a16:creationId xmlns:a16="http://schemas.microsoft.com/office/drawing/2014/main" id="{F1072A1B-6F58-D30D-9C2E-62520F88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141663"/>
            <a:ext cx="574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What festivals do you know?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59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5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5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5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5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5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5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5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5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0" grpId="0" animBg="1"/>
      <p:bldP spid="759822" grpId="0"/>
      <p:bldP spid="759824" grpId="0"/>
      <p:bldP spid="759826" grpId="0"/>
      <p:bldP spid="759828" grpId="0"/>
      <p:bldP spid="759832" grpId="0"/>
      <p:bldP spid="759834" grpId="0"/>
      <p:bldP spid="759836" grpId="0"/>
      <p:bldP spid="759838" grpId="0"/>
      <p:bldP spid="759840" grpId="0"/>
      <p:bldP spid="759842" grpId="0"/>
      <p:bldP spid="759844" grpId="0"/>
      <p:bldP spid="759846" grpId="0"/>
      <p:bldP spid="759830" grpId="0"/>
      <p:bldP spid="759847" grpId="0"/>
      <p:bldP spid="75984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4" name="Rectangle 6">
            <a:extLst>
              <a:ext uri="{FF2B5EF4-FFF2-40B4-BE49-F238E27FC236}">
                <a16:creationId xmlns:a16="http://schemas.microsoft.com/office/drawing/2014/main" id="{9165110D-CCB9-7991-8AC6-5DA296F9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232400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cs typeface="Arial" panose="020B0604020202020204" pitchFamily="34" charset="0"/>
              </a:rPr>
              <a:t>Harvest Festivals</a:t>
            </a:r>
            <a:endParaRPr lang="en-US" altLang="zh-CN" sz="3600">
              <a:solidFill>
                <a:srgbClr val="0000FF"/>
              </a:solidFill>
            </a:endParaRPr>
          </a:p>
        </p:txBody>
      </p:sp>
      <p:pic>
        <p:nvPicPr>
          <p:cNvPr id="585733" name="Picture 5" descr="http://www.stanneshrine.com/images/harvest.gif">
            <a:extLst>
              <a:ext uri="{FF2B5EF4-FFF2-40B4-BE49-F238E27FC236}">
                <a16:creationId xmlns:a16="http://schemas.microsoft.com/office/drawing/2014/main" id="{264D8FB6-2BE7-A70E-4F1D-907EE714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87400"/>
            <a:ext cx="2519362" cy="37242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Rectangle 7">
            <a:extLst>
              <a:ext uri="{FF2B5EF4-FFF2-40B4-BE49-F238E27FC236}">
                <a16:creationId xmlns:a16="http://schemas.microsoft.com/office/drawing/2014/main" id="{BEE64A5E-03B6-C383-55CC-F068BCDD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492375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b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b="0"/>
          </a:p>
        </p:txBody>
      </p:sp>
      <p:pic>
        <p:nvPicPr>
          <p:cNvPr id="585732" name="Picture 4" descr="http://www.easternwakenews.com/ips_rich_content/448-HRVSTband.jpg">
            <a:extLst>
              <a:ext uri="{FF2B5EF4-FFF2-40B4-BE49-F238E27FC236}">
                <a16:creationId xmlns:a16="http://schemas.microsoft.com/office/drawing/2014/main" id="{0296AE07-3BE7-5363-3E7E-1385E9B7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765175"/>
            <a:ext cx="5557838" cy="3698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8" name="Rectangle 6">
            <a:extLst>
              <a:ext uri="{FF2B5EF4-FFF2-40B4-BE49-F238E27FC236}">
                <a16:creationId xmlns:a16="http://schemas.microsoft.com/office/drawing/2014/main" id="{13CF0D98-E01C-EC12-3103-C8E58714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640388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Halloween (</a:t>
            </a:r>
            <a:r>
              <a:rPr lang="zh-CN" altLang="en-US" sz="3600">
                <a:solidFill>
                  <a:srgbClr val="0000FF"/>
                </a:solidFill>
              </a:rPr>
              <a:t>万圣节</a:t>
            </a:r>
            <a:r>
              <a:rPr lang="en-US" altLang="zh-CN" sz="360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581637" name="Picture 5" descr="S0117-12">
            <a:extLst>
              <a:ext uri="{FF2B5EF4-FFF2-40B4-BE49-F238E27FC236}">
                <a16:creationId xmlns:a16="http://schemas.microsoft.com/office/drawing/2014/main" id="{42F486B9-BD22-C8AA-F3B6-8FF684B3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76250"/>
            <a:ext cx="3667125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7">
            <a:extLst>
              <a:ext uri="{FF2B5EF4-FFF2-40B4-BE49-F238E27FC236}">
                <a16:creationId xmlns:a16="http://schemas.microsoft.com/office/drawing/2014/main" id="{E9D09F0B-2532-2B4B-5009-9D4EEF8D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Rectangle 8">
            <a:extLst>
              <a:ext uri="{FF2B5EF4-FFF2-40B4-BE49-F238E27FC236}">
                <a16:creationId xmlns:a16="http://schemas.microsoft.com/office/drawing/2014/main" id="{37B90E73-A421-CAB7-89C3-E2938A40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72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0"/>
          </a:p>
        </p:txBody>
      </p:sp>
      <p:pic>
        <p:nvPicPr>
          <p:cNvPr id="581641" name="Picture 9" descr="Movies-Folder4312">
            <a:hlinkClick r:id="rId4" action="ppaction://hlinkfile"/>
            <a:extLst>
              <a:ext uri="{FF2B5EF4-FFF2-40B4-BE49-F238E27FC236}">
                <a16:creationId xmlns:a16="http://schemas.microsoft.com/office/drawing/2014/main" id="{AC12E01B-92B6-E90A-8357-28E3CC94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565400"/>
            <a:ext cx="1439863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>
            <a:extLst>
              <a:ext uri="{FF2B5EF4-FFF2-40B4-BE49-F238E27FC236}">
                <a16:creationId xmlns:a16="http://schemas.microsoft.com/office/drawing/2014/main" id="{EC57404D-E337-0491-82EA-1FEAF0F9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712152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FF0066"/>
                </a:solidFill>
              </a:rPr>
              <a:t>Read the passage carefully again and answer the questions with the help of the pictures.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Text Box 2">
            <a:extLst>
              <a:ext uri="{FF2B5EF4-FFF2-40B4-BE49-F238E27FC236}">
                <a16:creationId xmlns:a16="http://schemas.microsoft.com/office/drawing/2014/main" id="{232604EC-9606-1AE0-90B5-4D1690CEB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48075"/>
            <a:ext cx="79914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chemeClr val="tx2"/>
                </a:solidFill>
              </a:rPr>
              <a:t>What would people celebrate at these three times of a year?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chemeClr val="tx2"/>
                </a:solidFill>
              </a:rPr>
              <a:t>Why do you think music and fire or light are used in festivals?</a:t>
            </a:r>
          </a:p>
        </p:txBody>
      </p:sp>
      <p:sp>
        <p:nvSpPr>
          <p:cNvPr id="761860" name="Text Box 4">
            <a:extLst>
              <a:ext uri="{FF2B5EF4-FFF2-40B4-BE49-F238E27FC236}">
                <a16:creationId xmlns:a16="http://schemas.microsoft.com/office/drawing/2014/main" id="{68AF6A08-A1AD-DBFC-59D6-8EF7E626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33375"/>
            <a:ext cx="353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Ancient Festivals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DA441F2-D39A-2207-9EAB-A8C4B9C5930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087438"/>
            <a:ext cx="7200900" cy="2701925"/>
            <a:chOff x="476" y="2024"/>
            <a:chExt cx="4536" cy="1702"/>
          </a:xfrm>
        </p:grpSpPr>
        <p:pic>
          <p:nvPicPr>
            <p:cNvPr id="24581" name="Picture 6" descr="YaldaFruits">
              <a:extLst>
                <a:ext uri="{FF2B5EF4-FFF2-40B4-BE49-F238E27FC236}">
                  <a16:creationId xmlns:a16="http://schemas.microsoft.com/office/drawing/2014/main" id="{B396E772-6EAF-0B65-12CE-967ACAB5F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024"/>
              <a:ext cx="2268" cy="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8" descr="celtic-festival-scotland-1033344-sw">
              <a:extLst>
                <a:ext uri="{FF2B5EF4-FFF2-40B4-BE49-F238E27FC236}">
                  <a16:creationId xmlns:a16="http://schemas.microsoft.com/office/drawing/2014/main" id="{DE043B51-86B0-0E49-3E88-5A106CA5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2024"/>
              <a:ext cx="2268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8" grpId="0"/>
      <p:bldP spid="7618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>
            <a:extLst>
              <a:ext uri="{FF2B5EF4-FFF2-40B4-BE49-F238E27FC236}">
                <a16:creationId xmlns:a16="http://schemas.microsoft.com/office/drawing/2014/main" id="{136C8C0C-9CF6-9415-B0B6-E8B2D84C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83534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tx2"/>
                </a:solidFill>
              </a:rPr>
              <a:t>What kind of things are done to honour the dead?</a:t>
            </a:r>
          </a:p>
          <a:p>
            <a:pPr eaLnBrk="1" hangingPunct="1"/>
            <a:r>
              <a:rPr lang="en-US" altLang="zh-CN" sz="3600">
                <a:solidFill>
                  <a:schemeClr val="tx2"/>
                </a:solidFill>
              </a:rPr>
              <a:t>Why do you think about the Mexican </a:t>
            </a:r>
          </a:p>
          <a:p>
            <a:pPr eaLnBrk="1" hangingPunct="1"/>
            <a:r>
              <a:rPr lang="en-US" altLang="zh-CN" sz="3600">
                <a:solidFill>
                  <a:schemeClr val="tx2"/>
                </a:solidFill>
              </a:rPr>
              <a:t>practice of making cakes with skulls and bones?</a:t>
            </a:r>
          </a:p>
        </p:txBody>
      </p:sp>
      <p:sp>
        <p:nvSpPr>
          <p:cNvPr id="763907" name="Text Box 3">
            <a:extLst>
              <a:ext uri="{FF2B5EF4-FFF2-40B4-BE49-F238E27FC236}">
                <a16:creationId xmlns:a16="http://schemas.microsoft.com/office/drawing/2014/main" id="{6A178D4D-0FCE-1A39-AB5B-7562530BB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188913"/>
            <a:ext cx="5481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Mexican Day of the Dead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FAB64A16-37B8-9EF0-0F4F-076A10947EFF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765175"/>
            <a:ext cx="6383337" cy="3240088"/>
            <a:chOff x="941" y="482"/>
            <a:chExt cx="4021" cy="2041"/>
          </a:xfrm>
        </p:grpSpPr>
        <p:pic>
          <p:nvPicPr>
            <p:cNvPr id="25605" name="Picture 8" descr="mexico-day-of-the-dead">
              <a:extLst>
                <a:ext uri="{FF2B5EF4-FFF2-40B4-BE49-F238E27FC236}">
                  <a16:creationId xmlns:a16="http://schemas.microsoft.com/office/drawing/2014/main" id="{CE808B7D-6ED0-3E40-3CCA-41337C8C8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486"/>
              <a:ext cx="2490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10" descr="IMG_0213">
              <a:extLst>
                <a:ext uri="{FF2B5EF4-FFF2-40B4-BE49-F238E27FC236}">
                  <a16:creationId xmlns:a16="http://schemas.microsoft.com/office/drawing/2014/main" id="{B6420127-9767-2D01-1C38-17BE7B7DC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82"/>
              <a:ext cx="1531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/>
      <p:bldP spid="7639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Text Box 3">
            <a:extLst>
              <a:ext uri="{FF2B5EF4-FFF2-40B4-BE49-F238E27FC236}">
                <a16:creationId xmlns:a16="http://schemas.microsoft.com/office/drawing/2014/main" id="{1A901934-7D8B-0C1F-477D-41BBE7149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3375"/>
            <a:ext cx="1665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Obon 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77A93AC-BB7F-91E3-DC0A-BB2F239451FD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981075"/>
            <a:ext cx="9180513" cy="5903913"/>
            <a:chOff x="-23" y="618"/>
            <a:chExt cx="5783" cy="3719"/>
          </a:xfrm>
        </p:grpSpPr>
        <p:pic>
          <p:nvPicPr>
            <p:cNvPr id="26628" name="Picture 8" descr="obon-candles">
              <a:extLst>
                <a:ext uri="{FF2B5EF4-FFF2-40B4-BE49-F238E27FC236}">
                  <a16:creationId xmlns:a16="http://schemas.microsoft.com/office/drawing/2014/main" id="{E21EE948-02EC-D9F3-DD6E-9F0580BA4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" y="1937"/>
              <a:ext cx="18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29" name="Picture 10" descr="17945371219540554088_610w">
              <a:extLst>
                <a:ext uri="{FF2B5EF4-FFF2-40B4-BE49-F238E27FC236}">
                  <a16:creationId xmlns:a16="http://schemas.microsoft.com/office/drawing/2014/main" id="{A939C8F1-0F20-5B8F-7F87-1354CBD82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2428"/>
              <a:ext cx="2550" cy="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0" name="Picture 12" descr="obon1">
              <a:extLst>
                <a:ext uri="{FF2B5EF4-FFF2-40B4-BE49-F238E27FC236}">
                  <a16:creationId xmlns:a16="http://schemas.microsoft.com/office/drawing/2014/main" id="{2A4955C1-7C3F-2BB8-59A2-DBFE4EAD0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628"/>
              <a:ext cx="2541" cy="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Picture 14" descr="obon">
              <a:extLst>
                <a:ext uri="{FF2B5EF4-FFF2-40B4-BE49-F238E27FC236}">
                  <a16:creationId xmlns:a16="http://schemas.microsoft.com/office/drawing/2014/main" id="{D0F165F8-0A26-1166-16B7-F3989E538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1"/>
              <a:ext cx="1791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Picture 16" descr="gardenaobonoverhead1">
              <a:extLst>
                <a:ext uri="{FF2B5EF4-FFF2-40B4-BE49-F238E27FC236}">
                  <a16:creationId xmlns:a16="http://schemas.microsoft.com/office/drawing/2014/main" id="{8014D2BD-A9DE-6A46-9A0C-AFD7E274A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618"/>
              <a:ext cx="1474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Picture 18" descr="obon2008">
              <a:extLst>
                <a:ext uri="{FF2B5EF4-FFF2-40B4-BE49-F238E27FC236}">
                  <a16:creationId xmlns:a16="http://schemas.microsoft.com/office/drawing/2014/main" id="{5DDC874F-25E2-1C07-3862-DAAB8F0E7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2296"/>
              <a:ext cx="1428" cy="1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Text Box 2">
            <a:extLst>
              <a:ext uri="{FF2B5EF4-FFF2-40B4-BE49-F238E27FC236}">
                <a16:creationId xmlns:a16="http://schemas.microsoft.com/office/drawing/2014/main" id="{B1E186E0-9FF3-F715-4905-A695E44C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87950"/>
            <a:ext cx="7991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tx2"/>
                </a:solidFill>
              </a:rPr>
              <a:t>What do you know about Halloween? </a:t>
            </a:r>
          </a:p>
        </p:txBody>
      </p:sp>
      <p:sp>
        <p:nvSpPr>
          <p:cNvPr id="768003" name="Text Box 3">
            <a:extLst>
              <a:ext uri="{FF2B5EF4-FFF2-40B4-BE49-F238E27FC236}">
                <a16:creationId xmlns:a16="http://schemas.microsoft.com/office/drawing/2014/main" id="{77869129-0C8C-6297-9D37-73658D5AF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333375"/>
            <a:ext cx="2103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Halloween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517F0843-7087-FF52-CD3F-1D03C20B62CB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1147763"/>
            <a:ext cx="9217026" cy="3865562"/>
            <a:chOff x="-23" y="612"/>
            <a:chExt cx="5806" cy="2435"/>
          </a:xfrm>
        </p:grpSpPr>
        <p:pic>
          <p:nvPicPr>
            <p:cNvPr id="27653" name="Picture 8" descr="halloween_store">
              <a:extLst>
                <a:ext uri="{FF2B5EF4-FFF2-40B4-BE49-F238E27FC236}">
                  <a16:creationId xmlns:a16="http://schemas.microsoft.com/office/drawing/2014/main" id="{E8D5B57F-669F-1377-4469-9F2AC8F6F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" y="612"/>
              <a:ext cx="3583" cy="2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10" descr="Seans%20Halloween%20party%202006">
              <a:extLst>
                <a:ext uri="{FF2B5EF4-FFF2-40B4-BE49-F238E27FC236}">
                  <a16:creationId xmlns:a16="http://schemas.microsoft.com/office/drawing/2014/main" id="{7472328D-C7CD-A7F7-C783-F46ABD373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618"/>
              <a:ext cx="299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2" grpId="0"/>
      <p:bldP spid="7680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Text Box 2">
            <a:extLst>
              <a:ext uri="{FF2B5EF4-FFF2-40B4-BE49-F238E27FC236}">
                <a16:creationId xmlns:a16="http://schemas.microsoft.com/office/drawing/2014/main" id="{82205D10-CB26-A9A0-E965-59065B47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62450"/>
            <a:ext cx="8353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/>
              <a:t>What festivals or celebrations can you think of that honour famous people or important events? </a:t>
            </a:r>
          </a:p>
        </p:txBody>
      </p:sp>
      <p:sp>
        <p:nvSpPr>
          <p:cNvPr id="770051" name="Text Box 3">
            <a:extLst>
              <a:ext uri="{FF2B5EF4-FFF2-40B4-BE49-F238E27FC236}">
                <a16:creationId xmlns:a16="http://schemas.microsoft.com/office/drawing/2014/main" id="{6B60993B-AE65-4709-118E-017D20B1E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3375"/>
            <a:ext cx="5545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the Dragon Boat Festival 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647FDD4-1D5F-DDEC-55F6-B70F0CB2E1F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5538"/>
            <a:ext cx="8424862" cy="3167062"/>
            <a:chOff x="295" y="709"/>
            <a:chExt cx="5307" cy="1995"/>
          </a:xfrm>
        </p:grpSpPr>
        <p:pic>
          <p:nvPicPr>
            <p:cNvPr id="28677" name="Picture 8" descr="0602_B32">
              <a:extLst>
                <a:ext uri="{FF2B5EF4-FFF2-40B4-BE49-F238E27FC236}">
                  <a16:creationId xmlns:a16="http://schemas.microsoft.com/office/drawing/2014/main" id="{16134342-B80E-2B1F-CADF-89239C2D4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718"/>
              <a:ext cx="2857" cy="1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8" name="Picture 10" descr="20090527142337329">
              <a:extLst>
                <a:ext uri="{FF2B5EF4-FFF2-40B4-BE49-F238E27FC236}">
                  <a16:creationId xmlns:a16="http://schemas.microsoft.com/office/drawing/2014/main" id="{767B8532-7D1D-D1BA-8055-CF2534930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709"/>
              <a:ext cx="2450" cy="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/>
      <p:bldP spid="7700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Text Box 2">
            <a:extLst>
              <a:ext uri="{FF2B5EF4-FFF2-40B4-BE49-F238E27FC236}">
                <a16:creationId xmlns:a16="http://schemas.microsoft.com/office/drawing/2014/main" id="{C634B48A-089D-B6D6-DF23-7A7653085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91125"/>
            <a:ext cx="8353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/>
              <a:t>Who do you think should have a festival to honour them? Why?</a:t>
            </a:r>
          </a:p>
        </p:txBody>
      </p:sp>
      <p:sp>
        <p:nvSpPr>
          <p:cNvPr id="772099" name="Text Box 3">
            <a:extLst>
              <a:ext uri="{FF2B5EF4-FFF2-40B4-BE49-F238E27FC236}">
                <a16:creationId xmlns:a16="http://schemas.microsoft.com/office/drawing/2014/main" id="{39CF2AD2-4B29-B3C2-B37B-520BC2499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3375"/>
            <a:ext cx="5545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Columbus Day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B7A8A016-0576-99D0-AEA4-3A2E81D49756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268413"/>
            <a:ext cx="8602663" cy="3640137"/>
            <a:chOff x="250" y="799"/>
            <a:chExt cx="5419" cy="2293"/>
          </a:xfrm>
        </p:grpSpPr>
        <p:pic>
          <p:nvPicPr>
            <p:cNvPr id="29701" name="Picture 5" descr="parade-float-priests">
              <a:extLst>
                <a:ext uri="{FF2B5EF4-FFF2-40B4-BE49-F238E27FC236}">
                  <a16:creationId xmlns:a16="http://schemas.microsoft.com/office/drawing/2014/main" id="{ADB4A347-168B-7ABD-1FF4-C3E305D0E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" y="799"/>
              <a:ext cx="2358" cy="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7" descr="columbus">
              <a:extLst>
                <a:ext uri="{FF2B5EF4-FFF2-40B4-BE49-F238E27FC236}">
                  <a16:creationId xmlns:a16="http://schemas.microsoft.com/office/drawing/2014/main" id="{1ECFCB15-C90F-63EE-C1B0-1BA5696E5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890"/>
              <a:ext cx="3061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/>
      <p:bldP spid="7720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5" name="Text Box 3">
            <a:extLst>
              <a:ext uri="{FF2B5EF4-FFF2-40B4-BE49-F238E27FC236}">
                <a16:creationId xmlns:a16="http://schemas.microsoft.com/office/drawing/2014/main" id="{47E8EDDB-955B-9F34-BDA7-0EA237B51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3375"/>
            <a:ext cx="55451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FF"/>
                </a:solidFill>
                <a:latin typeface="Comic Sans MS" panose="030F0702030302020204" pitchFamily="66" charset="0"/>
              </a:rPr>
              <a:t>Harvest Festival Thanksgiving Day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B0538121-C1C5-1122-4A37-16139217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337175"/>
            <a:ext cx="83534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tx2"/>
                </a:solidFill>
              </a:rPr>
              <a:t>Do you know any harvest celebrations in China?</a:t>
            </a:r>
          </a:p>
        </p:txBody>
      </p: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BB8B7692-0793-7ABF-5F8A-6D7D9C51CDBF}"/>
              </a:ext>
            </a:extLst>
          </p:cNvPr>
          <p:cNvGrpSpPr>
            <a:grpSpLocks/>
          </p:cNvGrpSpPr>
          <p:nvPr/>
        </p:nvGrpSpPr>
        <p:grpSpPr bwMode="auto">
          <a:xfrm>
            <a:off x="0" y="1628775"/>
            <a:ext cx="9112250" cy="3684588"/>
            <a:chOff x="0" y="1162"/>
            <a:chExt cx="5740" cy="2321"/>
          </a:xfrm>
        </p:grpSpPr>
        <p:pic>
          <p:nvPicPr>
            <p:cNvPr id="30725" name="Picture 7" descr="1117188024">
              <a:extLst>
                <a:ext uri="{FF2B5EF4-FFF2-40B4-BE49-F238E27FC236}">
                  <a16:creationId xmlns:a16="http://schemas.microsoft.com/office/drawing/2014/main" id="{D2019DC2-2B93-12CA-F614-8F6B29F94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2"/>
              <a:ext cx="3424" cy="2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6" name="Picture 9" descr="hhh78">
              <a:extLst>
                <a:ext uri="{FF2B5EF4-FFF2-40B4-BE49-F238E27FC236}">
                  <a16:creationId xmlns:a16="http://schemas.microsoft.com/office/drawing/2014/main" id="{3A15462D-05FA-A15F-B64E-AF3505720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162"/>
              <a:ext cx="2316" cy="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00" name="Text Box 8">
            <a:extLst>
              <a:ext uri="{FF2B5EF4-FFF2-40B4-BE49-F238E27FC236}">
                <a16:creationId xmlns:a16="http://schemas.microsoft.com/office/drawing/2014/main" id="{9608B157-20E9-DF33-ED19-95E0927F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16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/>
              <a:t>When do they</a:t>
            </a:r>
            <a:r>
              <a:rPr lang="en-US" altLang="zh-CN" sz="3600">
                <a:solidFill>
                  <a:srgbClr val="00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</a:rPr>
              <a:t>take place</a:t>
            </a:r>
            <a:r>
              <a:rPr lang="en-US" altLang="zh-CN" sz="3600">
                <a:solidFill>
                  <a:srgbClr val="0000FF"/>
                </a:solidFill>
              </a:rPr>
              <a:t>?</a:t>
            </a:r>
            <a:r>
              <a:rPr lang="en-US" altLang="ja-JP" sz="3600">
                <a:solidFill>
                  <a:srgbClr val="0000FF"/>
                </a:solidFill>
              </a:rPr>
              <a:t> </a:t>
            </a:r>
            <a:r>
              <a:rPr lang="en-US" altLang="zh-CN" sz="3400"/>
              <a:t>lunar calendar</a:t>
            </a:r>
          </a:p>
        </p:txBody>
      </p:sp>
      <p:sp>
        <p:nvSpPr>
          <p:cNvPr id="673801" name="Text Box 9">
            <a:extLst>
              <a:ext uri="{FF2B5EF4-FFF2-40B4-BE49-F238E27FC236}">
                <a16:creationId xmlns:a16="http://schemas.microsoft.com/office/drawing/2014/main" id="{A3F851FE-E060-3FDE-5CE9-5566DF294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03800"/>
            <a:ext cx="3143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Spring Festival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January 1</a:t>
            </a:r>
          </a:p>
        </p:txBody>
      </p:sp>
      <p:sp>
        <p:nvSpPr>
          <p:cNvPr id="673802" name="Text Box 10">
            <a:extLst>
              <a:ext uri="{FF2B5EF4-FFF2-40B4-BE49-F238E27FC236}">
                <a16:creationId xmlns:a16="http://schemas.microsoft.com/office/drawing/2014/main" id="{47FC052B-5143-3E0F-3832-43B7ED37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013325"/>
            <a:ext cx="3422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Lantern Festival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January 15</a:t>
            </a:r>
          </a:p>
        </p:txBody>
      </p:sp>
      <p:pic>
        <p:nvPicPr>
          <p:cNvPr id="673807" name="Picture 15" descr="20070210144432">
            <a:extLst>
              <a:ext uri="{FF2B5EF4-FFF2-40B4-BE49-F238E27FC236}">
                <a16:creationId xmlns:a16="http://schemas.microsoft.com/office/drawing/2014/main" id="{DCFADDAF-A767-DE03-7151-2CB65A41A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>
            <a:fillRect/>
          </a:stretch>
        </p:blipFill>
        <p:spPr bwMode="auto">
          <a:xfrm>
            <a:off x="900113" y="1779588"/>
            <a:ext cx="3024187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09" name="Picture 17" descr="20070222165744">
            <a:extLst>
              <a:ext uri="{FF2B5EF4-FFF2-40B4-BE49-F238E27FC236}">
                <a16:creationId xmlns:a16="http://schemas.microsoft.com/office/drawing/2014/main" id="{98CE0BB6-271D-5D88-924E-5D05159D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098675"/>
            <a:ext cx="28082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0" grpId="0"/>
      <p:bldP spid="673801" grpId="0"/>
      <p:bldP spid="6738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>
            <a:extLst>
              <a:ext uri="{FF2B5EF4-FFF2-40B4-BE49-F238E27FC236}">
                <a16:creationId xmlns:a16="http://schemas.microsoft.com/office/drawing/2014/main" id="{28F5CFE7-996A-427F-A201-4EC32D079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4249738" cy="719137"/>
          </a:xfrm>
          <a:solidFill>
            <a:srgbClr val="9900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4400" b="1">
                <a:solidFill>
                  <a:schemeClr val="bg1"/>
                </a:solidFill>
              </a:rPr>
              <a:t>Consolidation 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664580" name="Text Box 4">
            <a:extLst>
              <a:ext uri="{FF2B5EF4-FFF2-40B4-BE49-F238E27FC236}">
                <a16:creationId xmlns:a16="http://schemas.microsoft.com/office/drawing/2014/main" id="{14A48E0B-3E1D-211C-DE6F-D6D77735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89138"/>
            <a:ext cx="78486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/>
              <a:t>I. Finish the tasks one by one according to the text.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animBg="1"/>
      <p:bldP spid="6645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166" name="Group 206">
            <a:extLst>
              <a:ext uri="{FF2B5EF4-FFF2-40B4-BE49-F238E27FC236}">
                <a16:creationId xmlns:a16="http://schemas.microsoft.com/office/drawing/2014/main" id="{52C585F3-35AE-2956-19FE-105CBA2839A1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114550"/>
          <a:ext cx="8604250" cy="3694113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1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Purposes 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 honor the dead or satisfy the 1________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Names 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2______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Day of the Dead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9_________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Countries 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Japan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6_______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Western countries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305" marB="473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1125" name="Rectangle 165">
            <a:extLst>
              <a:ext uri="{FF2B5EF4-FFF2-40B4-BE49-F238E27FC236}">
                <a16:creationId xmlns:a16="http://schemas.microsoft.com/office/drawing/2014/main" id="{9F2707FA-10DA-76D2-8ED2-FDCD6AE63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87425"/>
            <a:ext cx="821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1. Festivals of the Dead Fill in the blanks.</a:t>
            </a:r>
          </a:p>
        </p:txBody>
      </p:sp>
      <p:sp>
        <p:nvSpPr>
          <p:cNvPr id="681127" name="Rectangle 167">
            <a:extLst>
              <a:ext uri="{FF2B5EF4-FFF2-40B4-BE49-F238E27FC236}">
                <a16:creationId xmlns:a16="http://schemas.microsoft.com/office/drawing/2014/main" id="{B5646674-20FD-0EAA-3873-274AE821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2641600"/>
            <a:ext cx="19129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ancestors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681128" name="Rectangle 168">
            <a:extLst>
              <a:ext uri="{FF2B5EF4-FFF2-40B4-BE49-F238E27FC236}">
                <a16:creationId xmlns:a16="http://schemas.microsoft.com/office/drawing/2014/main" id="{2283E526-E03E-BA32-CA67-C89CA6EB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338513"/>
            <a:ext cx="12160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Obon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681130" name="Rectangle 170">
            <a:extLst>
              <a:ext uri="{FF2B5EF4-FFF2-40B4-BE49-F238E27FC236}">
                <a16:creationId xmlns:a16="http://schemas.microsoft.com/office/drawing/2014/main" id="{A370ACC8-BA8B-5BE8-FD74-32498BB2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570413"/>
            <a:ext cx="152876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Mexico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681131" name="Rectangle 171">
            <a:extLst>
              <a:ext uri="{FF2B5EF4-FFF2-40B4-BE49-F238E27FC236}">
                <a16:creationId xmlns:a16="http://schemas.microsoft.com/office/drawing/2014/main" id="{058444D2-274E-60D3-4667-2EDD2A87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3306763"/>
            <a:ext cx="21288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Halloween</a:t>
            </a:r>
            <a:endParaRPr lang="zh-CN" altLang="en-US" sz="3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8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8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125" grpId="0"/>
      <p:bldP spid="681127" grpId="0"/>
      <p:bldP spid="681128" grpId="0"/>
      <p:bldP spid="681130" grpId="0"/>
      <p:bldP spid="6811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2445" name="Group 45">
            <a:extLst>
              <a:ext uri="{FF2B5EF4-FFF2-40B4-BE49-F238E27FC236}">
                <a16:creationId xmlns:a16="http://schemas.microsoft.com/office/drawing/2014/main" id="{A3D544D2-3CCA-2164-30F5-A26A64F1CD4C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395288" y="609600"/>
          <a:ext cx="8353425" cy="548640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Activities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Cleaning 3______; lighting 4_______ and lamps; playing 5______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Eating cakes with 7_____ on them; offering food, flowers and 8____ to the dead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Children 10 _______ and ask for sweets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2427" name="Rectangle 27">
            <a:extLst>
              <a:ext uri="{FF2B5EF4-FFF2-40B4-BE49-F238E27FC236}">
                <a16:creationId xmlns:a16="http://schemas.microsoft.com/office/drawing/2014/main" id="{476C23EF-560B-B548-0B4E-E0AE37F5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25538"/>
            <a:ext cx="13843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graves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2428" name="Rectangle 28">
            <a:extLst>
              <a:ext uri="{FF2B5EF4-FFF2-40B4-BE49-F238E27FC236}">
                <a16:creationId xmlns:a16="http://schemas.microsoft.com/office/drawing/2014/main" id="{01F87884-8FD6-09FC-8D04-140AE860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35213"/>
            <a:ext cx="152876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incense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2429" name="Rectangle 29">
            <a:extLst>
              <a:ext uri="{FF2B5EF4-FFF2-40B4-BE49-F238E27FC236}">
                <a16:creationId xmlns:a16="http://schemas.microsoft.com/office/drawing/2014/main" id="{0303D049-2AFA-49F1-7381-FD722B7B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051300"/>
            <a:ext cx="12652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music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2430" name="Rectangle 30">
            <a:extLst>
              <a:ext uri="{FF2B5EF4-FFF2-40B4-BE49-F238E27FC236}">
                <a16:creationId xmlns:a16="http://schemas.microsoft.com/office/drawing/2014/main" id="{2C9F977A-6292-84DD-E5AA-02C5DC6B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758950"/>
            <a:ext cx="1239838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bones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2431" name="Rectangle 31">
            <a:extLst>
              <a:ext uri="{FF2B5EF4-FFF2-40B4-BE49-F238E27FC236}">
                <a16:creationId xmlns:a16="http://schemas.microsoft.com/office/drawing/2014/main" id="{6879BD7E-9438-D4E9-A434-2C93101E5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4530725"/>
            <a:ext cx="9779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gifts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2432" name="Rectangle 32">
            <a:extLst>
              <a:ext uri="{FF2B5EF4-FFF2-40B4-BE49-F238E27FC236}">
                <a16:creationId xmlns:a16="http://schemas.microsoft.com/office/drawing/2014/main" id="{A574755D-CDDB-9C6A-1066-2CDDFB89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687513"/>
            <a:ext cx="17319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dress up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27" grpId="0"/>
      <p:bldP spid="742428" grpId="0"/>
      <p:bldP spid="742429" grpId="0"/>
      <p:bldP spid="742430" grpId="0"/>
      <p:bldP spid="742431" grpId="0"/>
      <p:bldP spid="7424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313" name="Rectangle 41">
            <a:extLst>
              <a:ext uri="{FF2B5EF4-FFF2-40B4-BE49-F238E27FC236}">
                <a16:creationId xmlns:a16="http://schemas.microsoft.com/office/drawing/2014/main" id="{0AA22E5F-6B91-2D70-0A26-756635F6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01650"/>
            <a:ext cx="792162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12775" indent="-6127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2. Festivals to Honour People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Match the person with the festival.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1. Qu Yuan                         	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2. Christopher Columbus         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3. Mohandas Gandhi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a. the Dragon Boat Festival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b. an Indian national festival on Oct. 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c. Columbus Day</a:t>
            </a:r>
          </a:p>
        </p:txBody>
      </p:sp>
      <p:sp>
        <p:nvSpPr>
          <p:cNvPr id="694315" name="Rectangle 43">
            <a:extLst>
              <a:ext uri="{FF2B5EF4-FFF2-40B4-BE49-F238E27FC236}">
                <a16:creationId xmlns:a16="http://schemas.microsoft.com/office/drawing/2014/main" id="{0DB9B440-2322-A14A-40CB-60FAF491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20605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a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694316" name="Rectangle 44">
            <a:extLst>
              <a:ext uri="{FF2B5EF4-FFF2-40B4-BE49-F238E27FC236}">
                <a16:creationId xmlns:a16="http://schemas.microsoft.com/office/drawing/2014/main" id="{1CB5F508-9ACB-9AC8-F0CB-2C42E722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7813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c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694317" name="Rectangle 45">
            <a:extLst>
              <a:ext uri="{FF2B5EF4-FFF2-40B4-BE49-F238E27FC236}">
                <a16:creationId xmlns:a16="http://schemas.microsoft.com/office/drawing/2014/main" id="{094D7228-E27D-D1CE-2E6D-30CD024A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357346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b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9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4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4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13" grpId="0"/>
      <p:bldP spid="694315" grpId="0"/>
      <p:bldP spid="694316" grpId="0"/>
      <p:bldP spid="6943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51" name="Rectangle 55">
            <a:extLst>
              <a:ext uri="{FF2B5EF4-FFF2-40B4-BE49-F238E27FC236}">
                <a16:creationId xmlns:a16="http://schemas.microsoft.com/office/drawing/2014/main" id="{67205A2A-01F5-C534-8E6F-92562E67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74675"/>
            <a:ext cx="78486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3. Harvest Festivals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Choose the best answer.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Many activities can be held in harvest festivals EXCEPT that people ___.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A. get together to have meals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B. decorate houses to admire the moon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C. win awards for their farm produce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D. enjoy mooncakes</a:t>
            </a:r>
          </a:p>
        </p:txBody>
      </p:sp>
      <p:sp>
        <p:nvSpPr>
          <p:cNvPr id="695352" name="Rectangle 56">
            <a:extLst>
              <a:ext uri="{FF2B5EF4-FFF2-40B4-BE49-F238E27FC236}">
                <a16:creationId xmlns:a16="http://schemas.microsoft.com/office/drawing/2014/main" id="{39502A25-1D76-E41D-4EA8-F5C31B5A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288131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51" grpId="0"/>
      <p:bldP spid="6953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2" name="Rectangle 4">
            <a:extLst>
              <a:ext uri="{FF2B5EF4-FFF2-40B4-BE49-F238E27FC236}">
                <a16:creationId xmlns:a16="http://schemas.microsoft.com/office/drawing/2014/main" id="{C6C411D4-8B0E-5C3E-9423-2416331E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915988"/>
            <a:ext cx="729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9900FF"/>
                </a:solidFill>
              </a:rPr>
              <a:t>4. Spring Festivals Fill in the blanks.</a:t>
            </a:r>
          </a:p>
        </p:txBody>
      </p:sp>
      <p:graphicFrame>
        <p:nvGraphicFramePr>
          <p:cNvPr id="744598" name="Group 150">
            <a:extLst>
              <a:ext uri="{FF2B5EF4-FFF2-40B4-BE49-F238E27FC236}">
                <a16:creationId xmlns:a16="http://schemas.microsoft.com/office/drawing/2014/main" id="{D0D11627-DF45-4BD9-0D87-EA700082B6F7}"/>
              </a:ext>
            </a:extLst>
          </p:cNvPr>
          <p:cNvGraphicFramePr>
            <a:graphicFrameLocks noGrp="1"/>
          </p:cNvGraphicFramePr>
          <p:nvPr/>
        </p:nvGraphicFramePr>
        <p:xfrm>
          <a:off x="288925" y="2133600"/>
          <a:ext cx="8604250" cy="2925763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Meanings 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 look forward to the end of winter and to the coming of spring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Names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1138" marR="0" lvl="0" indent="-211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1______ ____________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______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7_____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Cherry Blossom Festival 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4579" name="Rectangle 131">
            <a:extLst>
              <a:ext uri="{FF2B5EF4-FFF2-40B4-BE49-F238E27FC236}">
                <a16:creationId xmlns:a16="http://schemas.microsoft.com/office/drawing/2014/main" id="{DE58A25E-8688-A590-6D43-6C2CB056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84538"/>
            <a:ext cx="180022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The Spring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Festival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4580" name="Rectangle 132">
            <a:extLst>
              <a:ext uri="{FF2B5EF4-FFF2-40B4-BE49-F238E27FC236}">
                <a16:creationId xmlns:a16="http://schemas.microsoft.com/office/drawing/2014/main" id="{61F03144-8EFF-649A-B4C2-F195D884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3922713"/>
            <a:ext cx="1878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Carnivals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44581" name="Rectangle 133">
            <a:extLst>
              <a:ext uri="{FF2B5EF4-FFF2-40B4-BE49-F238E27FC236}">
                <a16:creationId xmlns:a16="http://schemas.microsoft.com/office/drawing/2014/main" id="{7FB39A1E-8DF2-3D9C-4660-22263312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321050"/>
            <a:ext cx="1384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00">
                <a:solidFill>
                  <a:srgbClr val="FF0000"/>
                </a:solidFill>
              </a:rPr>
              <a:t>Easter</a:t>
            </a:r>
            <a:endParaRPr lang="zh-CN" altLang="en-US" sz="3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4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/>
      <p:bldP spid="744579" grpId="0"/>
      <p:bldP spid="744580" grpId="0"/>
      <p:bldP spid="7445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5560" name="Group 88">
            <a:extLst>
              <a:ext uri="{FF2B5EF4-FFF2-40B4-BE49-F238E27FC236}">
                <a16:creationId xmlns:a16="http://schemas.microsoft.com/office/drawing/2014/main" id="{91744236-A37B-DE19-E1D4-FC6A66FB03AE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538163" y="1557338"/>
          <a:ext cx="8281987" cy="201612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Countries 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China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Western countries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Mainly religious countries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 _____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5534" name="Rectangle 62">
            <a:extLst>
              <a:ext uri="{FF2B5EF4-FFF2-40B4-BE49-F238E27FC236}">
                <a16:creationId xmlns:a16="http://schemas.microsoft.com/office/drawing/2014/main" id="{445DB398-51FA-C560-77D8-5CD03492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1577975"/>
            <a:ext cx="1311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00">
                <a:solidFill>
                  <a:srgbClr val="FF0000"/>
                </a:solidFill>
              </a:rPr>
              <a:t>Japan</a:t>
            </a:r>
            <a:endParaRPr lang="zh-CN" altLang="en-US" sz="3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4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81" name="Group 61">
            <a:extLst>
              <a:ext uri="{FF2B5EF4-FFF2-40B4-BE49-F238E27FC236}">
                <a16:creationId xmlns:a16="http://schemas.microsoft.com/office/drawing/2014/main" id="{6BAD81D9-AB83-8838-1AD2-C07A66E5408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68313" y="620713"/>
          <a:ext cx="8208962" cy="57912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Activities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048" marB="460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Eating good foods; giving children 2_____ money;     3________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______ and carnivals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5________; dancing in the streets; loud music; 6_________________</a:t>
                      </a:r>
                      <a:endParaRPr kumimoji="0" lang="en-US" altLang="zh-CN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556" name="Rectangle 36">
            <a:extLst>
              <a:ext uri="{FF2B5EF4-FFF2-40B4-BE49-F238E27FC236}">
                <a16:creationId xmlns:a16="http://schemas.microsoft.com/office/drawing/2014/main" id="{FFAFFFEF-AF93-8FB6-1C80-95A08B32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852738"/>
            <a:ext cx="119221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lucky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7557" name="Rectangle 37">
            <a:extLst>
              <a:ext uri="{FF2B5EF4-FFF2-40B4-BE49-F238E27FC236}">
                <a16:creationId xmlns:a16="http://schemas.microsoft.com/office/drawing/2014/main" id="{487DD0AB-F14B-37F9-1290-791CB288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65588"/>
            <a:ext cx="15938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dragon dances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7558" name="Rectangle 38">
            <a:extLst>
              <a:ext uri="{FF2B5EF4-FFF2-40B4-BE49-F238E27FC236}">
                <a16:creationId xmlns:a16="http://schemas.microsoft.com/office/drawing/2014/main" id="{1BD3AA6F-AEFE-2E81-90A7-833C777D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606425"/>
            <a:ext cx="1671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Parades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747559" name="Rectangle 39">
            <a:extLst>
              <a:ext uri="{FF2B5EF4-FFF2-40B4-BE49-F238E27FC236}">
                <a16:creationId xmlns:a16="http://schemas.microsoft.com/office/drawing/2014/main" id="{14FF74DC-540B-E052-7567-D18D0C3B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917825"/>
            <a:ext cx="18653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colourful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clothing</a:t>
            </a:r>
            <a:endParaRPr lang="zh-CN" altLang="en-US" sz="3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6" grpId="0"/>
      <p:bldP spid="747557" grpId="0"/>
      <p:bldP spid="747558" grpId="0"/>
      <p:bldP spid="7475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>
            <a:extLst>
              <a:ext uri="{FF2B5EF4-FFF2-40B4-BE49-F238E27FC236}">
                <a16:creationId xmlns:a16="http://schemas.microsoft.com/office/drawing/2014/main" id="{2DEF2E40-78B7-440C-D291-05EF270D9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565400"/>
            <a:ext cx="8280400" cy="3671888"/>
          </a:xfrm>
        </p:spPr>
        <p:txBody>
          <a:bodyPr/>
          <a:lstStyle/>
          <a:p>
            <a:pPr marL="474663" indent="-4746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1</a:t>
            </a:r>
            <a:r>
              <a:rPr lang="en-US" altLang="ja-JP" sz="3600" b="1"/>
              <a:t>)</a:t>
            </a:r>
            <a:r>
              <a:rPr lang="en-US" altLang="zh-CN" sz="3600" b="1"/>
              <a:t>. What are festivals of the dead usually for?</a:t>
            </a:r>
          </a:p>
          <a:p>
            <a:pPr marL="474663" indent="-4746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FF"/>
                </a:solidFill>
              </a:rPr>
              <a:t>Festivals of the dead are for honouring or satisfying dead ancestors or others, who some people believe might return to help or harm living people.</a:t>
            </a:r>
          </a:p>
        </p:txBody>
      </p:sp>
      <p:sp>
        <p:nvSpPr>
          <p:cNvPr id="586759" name="Rectangle 7">
            <a:extLst>
              <a:ext uri="{FF2B5EF4-FFF2-40B4-BE49-F238E27FC236}">
                <a16:creationId xmlns:a16="http://schemas.microsoft.com/office/drawing/2014/main" id="{217FF90A-0C6C-BD65-C7AC-5C85AD3A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799306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II. Use the information from the reading passage to answer the following question.</a:t>
            </a:r>
            <a:endParaRPr lang="zh-CN" altLang="en-US" sz="32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86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>
            <a:extLst>
              <a:ext uri="{FF2B5EF4-FFF2-40B4-BE49-F238E27FC236}">
                <a16:creationId xmlns:a16="http://schemas.microsoft.com/office/drawing/2014/main" id="{8DED1212-224E-35AE-1A52-13699BF08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563" y="239713"/>
            <a:ext cx="8280400" cy="640873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/>
              <a:t>2</a:t>
            </a:r>
            <a:r>
              <a:rPr lang="en-US" altLang="ja-JP" sz="3600" b="1"/>
              <a:t>)</a:t>
            </a:r>
            <a:r>
              <a:rPr lang="en-US" altLang="zh-CN" sz="3600" b="1"/>
              <a:t>. What makes autumn festivals happy events?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FF"/>
                </a:solidFill>
              </a:rPr>
              <a:t>Autumn festivals are happy events because people are thankful that food is ready for winter and the hard farm work is finished.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/>
              <a:t>3</a:t>
            </a:r>
            <a:r>
              <a:rPr lang="en-US" altLang="ja-JP" sz="3600" b="1"/>
              <a:t>)</a:t>
            </a:r>
            <a:r>
              <a:rPr lang="en-US" altLang="zh-CN" sz="3600" b="1"/>
              <a:t>. What do people usually do at spring festivals?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FF"/>
                </a:solidFill>
              </a:rPr>
              <a:t>At spring festivals, people usually have dances, carnivals and other activities to celebrate the end of winter and the coming of spring.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0" name="Text Box 6">
            <a:extLst>
              <a:ext uri="{FF2B5EF4-FFF2-40B4-BE49-F238E27FC236}">
                <a16:creationId xmlns:a16="http://schemas.microsoft.com/office/drawing/2014/main" id="{6156FC4B-B156-0460-08D2-B7CF6508C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67338"/>
            <a:ext cx="432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Dragon Boat Festival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             May 5 </a:t>
            </a:r>
          </a:p>
        </p:txBody>
      </p:sp>
      <p:sp>
        <p:nvSpPr>
          <p:cNvPr id="676871" name="Text Box 7">
            <a:extLst>
              <a:ext uri="{FF2B5EF4-FFF2-40B4-BE49-F238E27FC236}">
                <a16:creationId xmlns:a16="http://schemas.microsoft.com/office/drawing/2014/main" id="{94C6FDB9-7FF3-47B0-FDF1-672FA760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5407025"/>
            <a:ext cx="3575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Mid-autumn Day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August 15</a:t>
            </a:r>
          </a:p>
        </p:txBody>
      </p:sp>
      <p:pic>
        <p:nvPicPr>
          <p:cNvPr id="676873" name="Picture 9" descr="賽龍舟">
            <a:extLst>
              <a:ext uri="{FF2B5EF4-FFF2-40B4-BE49-F238E27FC236}">
                <a16:creationId xmlns:a16="http://schemas.microsoft.com/office/drawing/2014/main" id="{C4E73028-4DED-892F-E150-BF070C547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43481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875" name="Picture 11" descr="放大图片">
            <a:extLst>
              <a:ext uri="{FF2B5EF4-FFF2-40B4-BE49-F238E27FC236}">
                <a16:creationId xmlns:a16="http://schemas.microsoft.com/office/drawing/2014/main" id="{8FBF9C65-879D-EC1E-182E-6961BAC8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677863"/>
            <a:ext cx="30226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0" grpId="0"/>
      <p:bldP spid="67687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>
            <a:extLst>
              <a:ext uri="{FF2B5EF4-FFF2-40B4-BE49-F238E27FC236}">
                <a16:creationId xmlns:a16="http://schemas.microsoft.com/office/drawing/2014/main" id="{CD303754-889F-5D80-88A0-908B2D4E7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185863"/>
            <a:ext cx="7773987" cy="4176712"/>
          </a:xfrm>
        </p:spPr>
        <p:txBody>
          <a:bodyPr/>
          <a:lstStyle/>
          <a:p>
            <a:pPr marL="471488" indent="-471488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87363" algn="l"/>
              </a:tabLst>
            </a:pPr>
            <a:r>
              <a:rPr lang="en-US" altLang="zh-CN" sz="3600" b="1"/>
              <a:t>4</a:t>
            </a:r>
            <a:r>
              <a:rPr lang="en-US" altLang="ja-JP" sz="3600" b="1"/>
              <a:t>)</a:t>
            </a:r>
            <a:r>
              <a:rPr lang="en-US" altLang="zh-CN" sz="3600" b="1"/>
              <a:t>.What is one important reason to have festivals and celebrations?</a:t>
            </a:r>
          </a:p>
          <a:p>
            <a:pPr marL="471488" indent="-471488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87363" algn="l"/>
              </a:tabLst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FF"/>
                </a:solidFill>
              </a:rPr>
              <a:t>It is important to have festivals and celebrations so we can enjoy life/ be proud of our customs/ forget our work for a little while.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>
            <a:extLst>
              <a:ext uri="{FF2B5EF4-FFF2-40B4-BE49-F238E27FC236}">
                <a16:creationId xmlns:a16="http://schemas.microsoft.com/office/drawing/2014/main" id="{630BA302-E584-5C9E-F65B-D5F26B302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7838"/>
            <a:ext cx="8353425" cy="6119812"/>
          </a:xfrm>
        </p:spPr>
        <p:txBody>
          <a:bodyPr/>
          <a:lstStyle/>
          <a:p>
            <a:pPr marL="534988" indent="-53498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5</a:t>
            </a:r>
            <a:r>
              <a:rPr lang="en-US" altLang="ja-JP" sz="3600" b="1"/>
              <a:t>)</a:t>
            </a:r>
            <a:r>
              <a:rPr lang="en-US" altLang="zh-CN" sz="3600" b="1"/>
              <a:t>. Compare the festivals of the dead in Mexico, Japan and China. What things are similar? What things are different?</a:t>
            </a:r>
          </a:p>
          <a:p>
            <a:pPr marL="534988" indent="-53498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FF"/>
                </a:solidFill>
              </a:rPr>
              <a:t>The Chinese, Japanese and Mexican festivals of the dead all have customs to honour the dead. The Chinese and Japanese go to  clean their ancestors</a:t>
            </a:r>
            <a:r>
              <a:rPr lang="en-US" altLang="zh-CN" sz="3600" b="1">
                <a:solidFill>
                  <a:srgbClr val="FF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3600" b="1">
                <a:solidFill>
                  <a:srgbClr val="FF00FF"/>
                </a:solidFill>
              </a:rPr>
              <a:t> graves, and the Mexicans offer food, flowers and gifts to the dead. </a:t>
            </a:r>
            <a:endParaRPr lang="en-US" altLang="zh-CN" sz="3600" b="1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>
            <a:extLst>
              <a:ext uri="{FF2B5EF4-FFF2-40B4-BE49-F238E27FC236}">
                <a16:creationId xmlns:a16="http://schemas.microsoft.com/office/drawing/2014/main" id="{0151A4D2-E47B-BFA1-00E3-FAB7C6E60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1196975"/>
            <a:ext cx="7777163" cy="3960813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FF"/>
                </a:solidFill>
              </a:rPr>
              <a:t>However, there are some difference. The Mexicans eat special food that looks like bones, something the Chinese and Japanese do not do.</a:t>
            </a:r>
            <a:endParaRPr lang="en-US" altLang="zh-CN" sz="3600" b="1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>
            <a:extLst>
              <a:ext uri="{FF2B5EF4-FFF2-40B4-BE49-F238E27FC236}">
                <a16:creationId xmlns:a16="http://schemas.microsoft.com/office/drawing/2014/main" id="{E4725FAF-4447-A228-2795-86E1B8F91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412875"/>
            <a:ext cx="7772400" cy="3744913"/>
          </a:xfrm>
        </p:spPr>
        <p:txBody>
          <a:bodyPr/>
          <a:lstStyle/>
          <a:p>
            <a:pPr marL="501650" indent="-50165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6</a:t>
            </a:r>
            <a:r>
              <a:rPr lang="en-US" altLang="ja-JP" sz="3600" b="1"/>
              <a:t>)</a:t>
            </a:r>
            <a:r>
              <a:rPr lang="en-US" altLang="zh-CN" sz="3600" b="1"/>
              <a:t>. What is one important reason to have festivals and celebrations?</a:t>
            </a:r>
          </a:p>
          <a:p>
            <a:pPr marL="501650" indent="-50165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solidFill>
                  <a:srgbClr val="FF00FF"/>
                </a:solidFill>
              </a:rPr>
              <a:t>Festivals let us enjoy life, be proud of our customs and forget our daily life for a little while.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8" name="AutoShape 6">
            <a:extLst>
              <a:ext uri="{FF2B5EF4-FFF2-40B4-BE49-F238E27FC236}">
                <a16:creationId xmlns:a16="http://schemas.microsoft.com/office/drawing/2014/main" id="{E9437A13-3FC1-E155-BC1B-E706EE4F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3738"/>
            <a:ext cx="4394200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rnd" cmpd="dbl">
            <a:solidFill>
              <a:schemeClr val="bg1"/>
            </a:solidFill>
            <a:prstDash val="sysDot"/>
            <a:round/>
            <a:headEnd/>
            <a:tailEnd/>
          </a:ln>
          <a:effectLst>
            <a:outerShdw sy="50000" kx="-2453608" algn="b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40FAD850-0DC3-98BB-654F-FB8A0C291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270750" cy="4114800"/>
          </a:xfrm>
        </p:spPr>
        <p:txBody>
          <a:bodyPr/>
          <a:lstStyle/>
          <a:p>
            <a:pPr marL="487363" indent="-487363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1. The ancient people needn’t worry about their food.    </a:t>
            </a:r>
          </a:p>
          <a:p>
            <a:pPr marL="487363" indent="-487363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2. Halloween used to be a festival intended to honor the dead.    </a:t>
            </a:r>
          </a:p>
        </p:txBody>
      </p:sp>
      <p:sp>
        <p:nvSpPr>
          <p:cNvPr id="591876" name="Rectangle 4">
            <a:extLst>
              <a:ext uri="{FF2B5EF4-FFF2-40B4-BE49-F238E27FC236}">
                <a16:creationId xmlns:a16="http://schemas.microsoft.com/office/drawing/2014/main" id="{ED703F9D-E5F5-84A8-65F0-15B6B23F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262731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91877" name="Rectangle 5">
            <a:extLst>
              <a:ext uri="{FF2B5EF4-FFF2-40B4-BE49-F238E27FC236}">
                <a16:creationId xmlns:a16="http://schemas.microsoft.com/office/drawing/2014/main" id="{D02515A1-E796-47D4-1C8E-2B488BB89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03701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91880" name="Rectangle 8">
            <a:extLst>
              <a:ext uri="{FF2B5EF4-FFF2-40B4-BE49-F238E27FC236}">
                <a16:creationId xmlns:a16="http://schemas.microsoft.com/office/drawing/2014/main" id="{03C89744-645E-636A-87CC-FFA6D9C7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11200"/>
            <a:ext cx="396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</a:rPr>
              <a:t>III. True or False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8" grpId="0" animBg="1"/>
      <p:bldP spid="591876" grpId="0"/>
      <p:bldP spid="591877" grpId="0"/>
      <p:bldP spid="5918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>
            <a:extLst>
              <a:ext uri="{FF2B5EF4-FFF2-40B4-BE49-F238E27FC236}">
                <a16:creationId xmlns:a16="http://schemas.microsoft.com/office/drawing/2014/main" id="{57307DCC-9903-05A6-B6E6-47F9D85B0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908050"/>
            <a:ext cx="8062913" cy="3889375"/>
          </a:xfrm>
        </p:spPr>
        <p:txBody>
          <a:bodyPr/>
          <a:lstStyle/>
          <a:p>
            <a:pPr marL="460375" indent="-46037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3. Qu Yuan was a great poet who people honor a lot in China.        </a:t>
            </a:r>
          </a:p>
          <a:p>
            <a:pPr marL="460375" indent="-46037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4. Mid-autumn Festival is held to celebrate the end of autumn.    </a:t>
            </a:r>
          </a:p>
          <a:p>
            <a:pPr marL="460375" indent="-46037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5. Easter celebrates the birth of Jesus.               </a:t>
            </a:r>
          </a:p>
        </p:txBody>
      </p:sp>
      <p:sp>
        <p:nvSpPr>
          <p:cNvPr id="592900" name="Rectangle 4">
            <a:extLst>
              <a:ext uri="{FF2B5EF4-FFF2-40B4-BE49-F238E27FC236}">
                <a16:creationId xmlns:a16="http://schemas.microsoft.com/office/drawing/2014/main" id="{D24D4C89-9A69-AEB9-6237-9E5C89E8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75895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92901" name="Rectangle 5">
            <a:extLst>
              <a:ext uri="{FF2B5EF4-FFF2-40B4-BE49-F238E27FC236}">
                <a16:creationId xmlns:a16="http://schemas.microsoft.com/office/drawing/2014/main" id="{C3A800BE-58F9-2ADA-8D78-C2F5033D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3227388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92902" name="Rectangle 6">
            <a:extLst>
              <a:ext uri="{FF2B5EF4-FFF2-40B4-BE49-F238E27FC236}">
                <a16:creationId xmlns:a16="http://schemas.microsoft.com/office/drawing/2014/main" id="{F20047DA-9070-3130-4473-590B2D2F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3919538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F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01" grpId="0"/>
      <p:bldP spid="5929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6" name="WordArt 4">
            <a:extLst>
              <a:ext uri="{FF2B5EF4-FFF2-40B4-BE49-F238E27FC236}">
                <a16:creationId xmlns:a16="http://schemas.microsoft.com/office/drawing/2014/main" id="{EE4E0BB7-AC29-B6C4-EDD2-CDAEB7C924D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55875" y="236538"/>
            <a:ext cx="3992563" cy="1247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Discussion</a:t>
            </a:r>
            <a:endParaRPr lang="zh-CN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0597" name="Rectangle 5">
            <a:extLst>
              <a:ext uri="{FF2B5EF4-FFF2-40B4-BE49-F238E27FC236}">
                <a16:creationId xmlns:a16="http://schemas.microsoft.com/office/drawing/2014/main" id="{EE2AB4EE-8E4D-BEC4-629D-656F051F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555750"/>
            <a:ext cx="78835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/>
              <a:t>Which festivals you think are the most important and which are the funniest.    </a:t>
            </a:r>
          </a:p>
        </p:txBody>
      </p:sp>
      <p:graphicFrame>
        <p:nvGraphicFramePr>
          <p:cNvPr id="750625" name="Group 33">
            <a:extLst>
              <a:ext uri="{FF2B5EF4-FFF2-40B4-BE49-F238E27FC236}">
                <a16:creationId xmlns:a16="http://schemas.microsoft.com/office/drawing/2014/main" id="{72150564-4CCE-3203-EF69-AC484A981E2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3195638"/>
          <a:ext cx="8567738" cy="2825750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Type of festival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Example of festival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Reasons for your choice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Most important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Most fun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7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>
            <a:extLst>
              <a:ext uri="{FF2B5EF4-FFF2-40B4-BE49-F238E27FC236}">
                <a16:creationId xmlns:a16="http://schemas.microsoft.com/office/drawing/2014/main" id="{51237D2E-8945-B710-C758-32C6D2DFB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1288"/>
            <a:ext cx="8064500" cy="2520950"/>
          </a:xfrm>
        </p:spPr>
        <p:txBody>
          <a:bodyPr/>
          <a:lstStyle/>
          <a:p>
            <a:pPr marL="474663" indent="-474663" eaLnBrk="1" hangingPunct="1">
              <a:buFontTx/>
              <a:buNone/>
            </a:pPr>
            <a:r>
              <a:rPr lang="zh-CN" altLang="en-US" sz="3600" b="1"/>
              <a:t>选用合适的词或短语，用其适当形式</a:t>
            </a:r>
          </a:p>
          <a:p>
            <a:pPr marL="474663" indent="-474663" eaLnBrk="1" hangingPunct="1">
              <a:buFontTx/>
              <a:buNone/>
            </a:pPr>
            <a:r>
              <a:rPr lang="zh-CN" altLang="en-US" sz="3600" b="1"/>
              <a:t>填空。</a:t>
            </a:r>
          </a:p>
          <a:p>
            <a:pPr marL="474663" indent="-474663" algn="ctr" eaLnBrk="1" hangingPunct="1">
              <a:buFont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be meant to; take place;</a:t>
            </a:r>
          </a:p>
          <a:p>
            <a:pPr marL="474663" indent="-474663" algn="ctr" eaLnBrk="1" hangingPunct="1">
              <a:buFont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at that time; beauty; harvest</a:t>
            </a:r>
            <a:r>
              <a:rPr lang="en-US" altLang="zh-CN" sz="3600">
                <a:solidFill>
                  <a:srgbClr val="9900FF"/>
                </a:solidFill>
              </a:rPr>
              <a:t> </a:t>
            </a:r>
          </a:p>
        </p:txBody>
      </p:sp>
      <p:sp>
        <p:nvSpPr>
          <p:cNvPr id="49155" name="WordArt 3" descr="白色大理石">
            <a:extLst>
              <a:ext uri="{FF2B5EF4-FFF2-40B4-BE49-F238E27FC236}">
                <a16:creationId xmlns:a16="http://schemas.microsoft.com/office/drawing/2014/main" id="{79A0F4EA-B39D-65DC-79BF-462B340C94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0325" y="547688"/>
            <a:ext cx="59055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宋体" panose="02010600030101010101" pitchFamily="2" charset="-122"/>
              </a:rPr>
              <a:t>CHECKING CORNER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宋体" panose="02010600030101010101" pitchFamily="2" charset="-122"/>
            </a:endParaRPr>
          </a:p>
        </p:txBody>
      </p:sp>
      <p:sp>
        <p:nvSpPr>
          <p:cNvPr id="792580" name="Rectangle 4">
            <a:extLst>
              <a:ext uri="{FF2B5EF4-FFF2-40B4-BE49-F238E27FC236}">
                <a16:creationId xmlns:a16="http://schemas.microsoft.com/office/drawing/2014/main" id="{1CC23C2E-B9C1-8B00-9BD6-DC83A84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92600"/>
            <a:ext cx="806291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0375" indent="-4603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/>
              <a:t>1. A terrible accident __________ at the crossroads three days ago.</a:t>
            </a:r>
          </a:p>
        </p:txBody>
      </p:sp>
      <p:sp>
        <p:nvSpPr>
          <p:cNvPr id="792582" name="Rectangle 6">
            <a:extLst>
              <a:ext uri="{FF2B5EF4-FFF2-40B4-BE49-F238E27FC236}">
                <a16:creationId xmlns:a16="http://schemas.microsoft.com/office/drawing/2014/main" id="{172BE0B2-D0C2-4CE6-3319-2D94F016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65625"/>
            <a:ext cx="2303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took place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79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>
            <a:extLst>
              <a:ext uri="{FF2B5EF4-FFF2-40B4-BE49-F238E27FC236}">
                <a16:creationId xmlns:a16="http://schemas.microsoft.com/office/drawing/2014/main" id="{42EB46C1-95B2-4509-17F8-F9EF45F49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838200"/>
            <a:ext cx="7056438" cy="1223963"/>
          </a:xfrm>
        </p:spPr>
        <p:txBody>
          <a:bodyPr/>
          <a:lstStyle/>
          <a:p>
            <a:pPr marL="474663" indent="-474663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be meant to; take place;</a:t>
            </a:r>
          </a:p>
          <a:p>
            <a:pPr marL="474663" indent="-474663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at that time; beauty; harvest</a:t>
            </a:r>
            <a:r>
              <a:rPr lang="en-US" altLang="zh-CN" sz="3600">
                <a:solidFill>
                  <a:srgbClr val="9900FF"/>
                </a:solidFill>
              </a:rPr>
              <a:t> </a:t>
            </a:r>
          </a:p>
        </p:txBody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id="{2EC6A7BE-E41B-0E1C-329D-03D3EEC9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65400"/>
            <a:ext cx="80629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0375" indent="-4603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/>
              <a:t>2. ____________, we didn</a:t>
            </a:r>
            <a:r>
              <a:rPr lang="en-US" altLang="zh-CN" sz="3600">
                <a:latin typeface="Arial" panose="020B0604020202020204" pitchFamily="34" charset="0"/>
              </a:rPr>
              <a:t>’</a:t>
            </a:r>
            <a:r>
              <a:rPr lang="en-US" altLang="zh-CN" sz="3600"/>
              <a:t>t have enough money to buy a car.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3. Millions of dollars are spent each year on ______ products.</a:t>
            </a:r>
          </a:p>
        </p:txBody>
      </p:sp>
      <p:sp>
        <p:nvSpPr>
          <p:cNvPr id="793604" name="Rectangle 4">
            <a:extLst>
              <a:ext uri="{FF2B5EF4-FFF2-40B4-BE49-F238E27FC236}">
                <a16:creationId xmlns:a16="http://schemas.microsoft.com/office/drawing/2014/main" id="{C4A15AA7-A7CE-02B7-4E75-4A0D37C18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08275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At that time	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793605" name="Rectangle 5">
            <a:extLst>
              <a:ext uri="{FF2B5EF4-FFF2-40B4-BE49-F238E27FC236}">
                <a16:creationId xmlns:a16="http://schemas.microsoft.com/office/drawing/2014/main" id="{C7BE6548-F23E-B2A0-F732-87A2E94E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875213"/>
            <a:ext cx="1944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beauty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4" grpId="0"/>
      <p:bldP spid="7936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>
            <a:extLst>
              <a:ext uri="{FF2B5EF4-FFF2-40B4-BE49-F238E27FC236}">
                <a16:creationId xmlns:a16="http://schemas.microsoft.com/office/drawing/2014/main" id="{B58F700D-43DE-02D3-CD11-11990B436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693738"/>
            <a:ext cx="7056438" cy="1223962"/>
          </a:xfrm>
        </p:spPr>
        <p:txBody>
          <a:bodyPr/>
          <a:lstStyle/>
          <a:p>
            <a:pPr marL="474663" indent="-474663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be meant to; take place;</a:t>
            </a:r>
          </a:p>
          <a:p>
            <a:pPr marL="474663" indent="-474663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9900FF"/>
                </a:solidFill>
              </a:rPr>
              <a:t>at that time; beauty; harvest</a:t>
            </a:r>
            <a:r>
              <a:rPr lang="en-US" altLang="zh-CN" sz="3600">
                <a:solidFill>
                  <a:srgbClr val="9900FF"/>
                </a:solidFill>
              </a:rPr>
              <a:t> </a:t>
            </a:r>
          </a:p>
        </p:txBody>
      </p:sp>
      <p:sp>
        <p:nvSpPr>
          <p:cNvPr id="791559" name="Rectangle 7">
            <a:extLst>
              <a:ext uri="{FF2B5EF4-FFF2-40B4-BE49-F238E27FC236}">
                <a16:creationId xmlns:a16="http://schemas.microsoft.com/office/drawing/2014/main" id="{49F32803-2212-AACB-D29D-21832F79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0629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0375" indent="-4603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/>
              <a:t>4. Even the youngest children would come and help to get the ________ in.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/>
              <a:t>5. I ____________ be working on Sunday, but I just fooled around all day.</a:t>
            </a:r>
          </a:p>
        </p:txBody>
      </p:sp>
      <p:sp>
        <p:nvSpPr>
          <p:cNvPr id="791560" name="Rectangle 8">
            <a:extLst>
              <a:ext uri="{FF2B5EF4-FFF2-40B4-BE49-F238E27FC236}">
                <a16:creationId xmlns:a16="http://schemas.microsoft.com/office/drawing/2014/main" id="{59364825-F90B-96DF-204E-1DDBA61F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141663"/>
            <a:ext cx="1655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harvest 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791561" name="Rectangle 9">
            <a:extLst>
              <a:ext uri="{FF2B5EF4-FFF2-40B4-BE49-F238E27FC236}">
                <a16:creationId xmlns:a16="http://schemas.microsoft.com/office/drawing/2014/main" id="{A8EE4C41-99F2-B030-09C3-BA5D12298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860800"/>
            <a:ext cx="3095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was meant to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79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9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0" grpId="0"/>
      <p:bldP spid="7915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2" name="Text Box 6">
            <a:extLst>
              <a:ext uri="{FF2B5EF4-FFF2-40B4-BE49-F238E27FC236}">
                <a16:creationId xmlns:a16="http://schemas.microsoft.com/office/drawing/2014/main" id="{E4839754-4433-91F3-5A31-6C84B6BF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38877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      Easter 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around March 22---April 25</a:t>
            </a:r>
          </a:p>
        </p:txBody>
      </p:sp>
      <p:sp>
        <p:nvSpPr>
          <p:cNvPr id="674823" name="Text Box 7">
            <a:extLst>
              <a:ext uri="{FF2B5EF4-FFF2-40B4-BE49-F238E27FC236}">
                <a16:creationId xmlns:a16="http://schemas.microsoft.com/office/drawing/2014/main" id="{C1ABAE9B-6B09-7F2A-9611-1A2917CD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073650"/>
            <a:ext cx="44275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    Thanksgiving Day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the last Thursday of November</a:t>
            </a:r>
          </a:p>
        </p:txBody>
      </p:sp>
      <p:pic>
        <p:nvPicPr>
          <p:cNvPr id="6148" name="Picture 11" descr="Image:Easter bunny.jpg">
            <a:extLst>
              <a:ext uri="{FF2B5EF4-FFF2-40B4-BE49-F238E27FC236}">
                <a16:creationId xmlns:a16="http://schemas.microsoft.com/office/drawing/2014/main" id="{C1FBD42D-F7B0-E6B3-6DCD-E90AD23B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65188"/>
            <a:ext cx="3633788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 descr="感恩节 HAPPY THANKSGIVING DAY!">
            <a:extLst>
              <a:ext uri="{FF2B5EF4-FFF2-40B4-BE49-F238E27FC236}">
                <a16:creationId xmlns:a16="http://schemas.microsoft.com/office/drawing/2014/main" id="{6EA066EE-55C5-8562-F791-674E0D8F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889000"/>
            <a:ext cx="2921000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2" grpId="0"/>
      <p:bldP spid="6748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40" name="AutoShape 4">
            <a:extLst>
              <a:ext uri="{FF2B5EF4-FFF2-40B4-BE49-F238E27FC236}">
                <a16:creationId xmlns:a16="http://schemas.microsoft.com/office/drawing/2014/main" id="{5F77FEFF-74DD-2697-C90B-43497D3D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49275"/>
            <a:ext cx="309721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rnd" cmpd="dbl">
            <a:solidFill>
              <a:schemeClr val="bg1"/>
            </a:solidFill>
            <a:prstDash val="sysDot"/>
            <a:round/>
            <a:headEnd/>
            <a:tailEnd/>
          </a:ln>
          <a:effectLst>
            <a:outerShdw sy="50000" kx="-2453608" algn="b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57D97103-AE54-7139-8F69-80BD51695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3094038" cy="84455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Homework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027B1DE0-592A-1A76-0BC5-C3F31BB53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415212" cy="2951162"/>
          </a:xfrm>
        </p:spPr>
        <p:txBody>
          <a:bodyPr/>
          <a:lstStyle/>
          <a:p>
            <a:pPr marL="442913" indent="-442913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1. Go over the text after class and try to write a summary of the text (about 100 words) and retell the text according to the summary.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0" grpId="0" animBg="1"/>
      <p:bldP spid="628738" grpId="0"/>
      <p:bldP spid="6287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>
            <a:extLst>
              <a:ext uri="{FF2B5EF4-FFF2-40B4-BE49-F238E27FC236}">
                <a16:creationId xmlns:a16="http://schemas.microsoft.com/office/drawing/2014/main" id="{3BB9996E-72D2-7534-2B5C-AA697C968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8062912" cy="5257800"/>
          </a:xfrm>
        </p:spPr>
        <p:txBody>
          <a:bodyPr/>
          <a:lstStyle/>
          <a:p>
            <a:pPr marL="427038" indent="-4270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2. Prepare for “discovering useful words and expressions” on Page 4. (Ex1, 2 and 3)</a:t>
            </a:r>
          </a:p>
          <a:p>
            <a:pPr marL="427038" indent="-4270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3. If possible try to find out as much information as possible about festivals around the world. You can surf the Internet or refer to the books.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34B1A651-32BF-AC32-D7DD-AB71267A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054100"/>
            <a:ext cx="367188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46" name="Text Box 6">
            <a:extLst>
              <a:ext uri="{FF2B5EF4-FFF2-40B4-BE49-F238E27FC236}">
                <a16:creationId xmlns:a16="http://schemas.microsoft.com/office/drawing/2014/main" id="{FD368131-DF6B-744B-8CB7-12D93D4C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34000"/>
            <a:ext cx="2355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Halloween 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October 31</a:t>
            </a:r>
          </a:p>
        </p:txBody>
      </p:sp>
      <p:sp>
        <p:nvSpPr>
          <p:cNvPr id="675847" name="Text Box 7">
            <a:extLst>
              <a:ext uri="{FF2B5EF4-FFF2-40B4-BE49-F238E27FC236}">
                <a16:creationId xmlns:a16="http://schemas.microsoft.com/office/drawing/2014/main" id="{E8302AB3-A5A8-23D9-4FA0-123FEF51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373688"/>
            <a:ext cx="3117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Christmas Day</a:t>
            </a:r>
          </a:p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December 25 </a:t>
            </a:r>
          </a:p>
        </p:txBody>
      </p:sp>
      <p:pic>
        <p:nvPicPr>
          <p:cNvPr id="7173" name="Picture 9" descr="ItsHalloween">
            <a:extLst>
              <a:ext uri="{FF2B5EF4-FFF2-40B4-BE49-F238E27FC236}">
                <a16:creationId xmlns:a16="http://schemas.microsoft.com/office/drawing/2014/main" id="{6AB48082-9ACB-D48B-C8A3-8578E0C0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439261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6" grpId="0"/>
      <p:bldP spid="6758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9" name="Text Box 7">
            <a:extLst>
              <a:ext uri="{FF2B5EF4-FFF2-40B4-BE49-F238E27FC236}">
                <a16:creationId xmlns:a16="http://schemas.microsoft.com/office/drawing/2014/main" id="{15D45375-B039-DF16-12DC-EB6959536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31800"/>
            <a:ext cx="78565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chemeClr val="tx2"/>
                </a:solidFill>
              </a:rPr>
              <a:t>Choose one of the festivals, and think about: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3333CC"/>
                </a:solidFill>
              </a:rPr>
              <a:t>What people should do or not do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3333CC"/>
                </a:solidFill>
              </a:rPr>
              <a:t>What it celebrates</a:t>
            </a:r>
            <a:endParaRPr lang="zh-CN" altLang="en-US" sz="3200">
              <a:solidFill>
                <a:srgbClr val="3333CC"/>
              </a:solidFill>
            </a:endParaRPr>
          </a:p>
        </p:txBody>
      </p:sp>
      <p:sp>
        <p:nvSpPr>
          <p:cNvPr id="760840" name="Oval 8">
            <a:extLst>
              <a:ext uri="{FF2B5EF4-FFF2-40B4-BE49-F238E27FC236}">
                <a16:creationId xmlns:a16="http://schemas.microsoft.com/office/drawing/2014/main" id="{92308F9D-85D4-AFD9-E48B-51B189AC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636963"/>
            <a:ext cx="2160587" cy="1223962"/>
          </a:xfrm>
          <a:prstGeom prst="ellipse">
            <a:avLst/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mic Sans MS" panose="030F0702030302020204" pitchFamily="66" charset="0"/>
              </a:rPr>
              <a:t>FESTIVALS</a:t>
            </a:r>
          </a:p>
        </p:txBody>
      </p:sp>
      <p:sp>
        <p:nvSpPr>
          <p:cNvPr id="760841" name="Line 9">
            <a:extLst>
              <a:ext uri="{FF2B5EF4-FFF2-40B4-BE49-F238E27FC236}">
                <a16:creationId xmlns:a16="http://schemas.microsoft.com/office/drawing/2014/main" id="{500E7983-649F-9C84-199E-589B939858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3888" y="2981325"/>
            <a:ext cx="71437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2" name="Text Box 10">
            <a:extLst>
              <a:ext uri="{FF2B5EF4-FFF2-40B4-BE49-F238E27FC236}">
                <a16:creationId xmlns:a16="http://schemas.microsoft.com/office/drawing/2014/main" id="{34C20F57-8361-B0B9-4D1B-22B13A378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524125"/>
            <a:ext cx="105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Food</a:t>
            </a:r>
          </a:p>
        </p:txBody>
      </p:sp>
      <p:sp>
        <p:nvSpPr>
          <p:cNvPr id="760843" name="Line 11">
            <a:extLst>
              <a:ext uri="{FF2B5EF4-FFF2-40B4-BE49-F238E27FC236}">
                <a16:creationId xmlns:a16="http://schemas.microsoft.com/office/drawing/2014/main" id="{1DF15826-1C82-6749-2D27-AF4053BC07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413" y="3125788"/>
            <a:ext cx="706437" cy="511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4" name="Text Box 12">
            <a:extLst>
              <a:ext uri="{FF2B5EF4-FFF2-40B4-BE49-F238E27FC236}">
                <a16:creationId xmlns:a16="http://schemas.microsoft.com/office/drawing/2014/main" id="{E1F1E8B0-20D2-A92E-BCDA-6A301C7B9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668588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Work</a:t>
            </a:r>
          </a:p>
        </p:txBody>
      </p:sp>
      <p:sp>
        <p:nvSpPr>
          <p:cNvPr id="760845" name="Line 13">
            <a:extLst>
              <a:ext uri="{FF2B5EF4-FFF2-40B4-BE49-F238E27FC236}">
                <a16:creationId xmlns:a16="http://schemas.microsoft.com/office/drawing/2014/main" id="{852E61C7-E956-41F9-BD1D-7924E27847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4650" y="3630613"/>
            <a:ext cx="706438" cy="149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6" name="Text Box 14">
            <a:extLst>
              <a:ext uri="{FF2B5EF4-FFF2-40B4-BE49-F238E27FC236}">
                <a16:creationId xmlns:a16="http://schemas.microsoft.com/office/drawing/2014/main" id="{2297AF9A-5656-9833-EE18-572023DA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3297238"/>
            <a:ext cx="93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Visit</a:t>
            </a:r>
          </a:p>
        </p:txBody>
      </p:sp>
      <p:sp>
        <p:nvSpPr>
          <p:cNvPr id="760847" name="Line 15">
            <a:extLst>
              <a:ext uri="{FF2B5EF4-FFF2-40B4-BE49-F238E27FC236}">
                <a16:creationId xmlns:a16="http://schemas.microsoft.com/office/drawing/2014/main" id="{42E17A71-6541-6562-2F10-A809FC5AB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1988" y="4140200"/>
            <a:ext cx="433387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8" name="Text Box 16">
            <a:extLst>
              <a:ext uri="{FF2B5EF4-FFF2-40B4-BE49-F238E27FC236}">
                <a16:creationId xmlns:a16="http://schemas.microsoft.com/office/drawing/2014/main" id="{2D0082A2-523D-80AD-2109-DC7407A3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4232275"/>
            <a:ext cx="170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Dress up</a:t>
            </a:r>
          </a:p>
        </p:txBody>
      </p:sp>
      <p:sp>
        <p:nvSpPr>
          <p:cNvPr id="760849" name="Line 17">
            <a:extLst>
              <a:ext uri="{FF2B5EF4-FFF2-40B4-BE49-F238E27FC236}">
                <a16:creationId xmlns:a16="http://schemas.microsoft.com/office/drawing/2014/main" id="{DACAD0A6-11AB-24F0-51F5-48C4F4B97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6088" y="4716463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0" name="Text Box 18">
            <a:extLst>
              <a:ext uri="{FF2B5EF4-FFF2-40B4-BE49-F238E27FC236}">
                <a16:creationId xmlns:a16="http://schemas.microsoft.com/office/drawing/2014/main" id="{13AF5F9F-5000-057B-9AF9-4F3A61BEE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5141913"/>
            <a:ext cx="1487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Singing</a:t>
            </a:r>
          </a:p>
        </p:txBody>
      </p:sp>
      <p:sp>
        <p:nvSpPr>
          <p:cNvPr id="760851" name="Line 19">
            <a:extLst>
              <a:ext uri="{FF2B5EF4-FFF2-40B4-BE49-F238E27FC236}">
                <a16:creationId xmlns:a16="http://schemas.microsoft.com/office/drawing/2014/main" id="{F1835539-038F-D106-4AAC-2E95B4F77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8563" y="4781550"/>
            <a:ext cx="73025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2" name="Text Box 20">
            <a:extLst>
              <a:ext uri="{FF2B5EF4-FFF2-40B4-BE49-F238E27FC236}">
                <a16:creationId xmlns:a16="http://schemas.microsoft.com/office/drawing/2014/main" id="{C48D3883-1CC6-D0F4-E5AF-32727C6D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5357813"/>
            <a:ext cx="158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Dancing</a:t>
            </a:r>
          </a:p>
        </p:txBody>
      </p:sp>
      <p:sp>
        <p:nvSpPr>
          <p:cNvPr id="760853" name="Line 21">
            <a:extLst>
              <a:ext uri="{FF2B5EF4-FFF2-40B4-BE49-F238E27FC236}">
                <a16:creationId xmlns:a16="http://schemas.microsoft.com/office/drawing/2014/main" id="{89909C07-BDDD-E1B6-20CE-37F534CC5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1725" y="4854575"/>
            <a:ext cx="792163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4" name="Text Box 22">
            <a:extLst>
              <a:ext uri="{FF2B5EF4-FFF2-40B4-BE49-F238E27FC236}">
                <a16:creationId xmlns:a16="http://schemas.microsoft.com/office/drawing/2014/main" id="{8CF1F718-5AE2-992E-F0AC-4A04755D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5260975"/>
            <a:ext cx="233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Watching TV</a:t>
            </a:r>
          </a:p>
        </p:txBody>
      </p:sp>
      <p:sp>
        <p:nvSpPr>
          <p:cNvPr id="760855" name="Line 23">
            <a:extLst>
              <a:ext uri="{FF2B5EF4-FFF2-40B4-BE49-F238E27FC236}">
                <a16:creationId xmlns:a16="http://schemas.microsoft.com/office/drawing/2014/main" id="{1F2D1625-135F-2F6A-437C-BB42E0445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163" y="4781550"/>
            <a:ext cx="706437" cy="79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6" name="Text Box 24">
            <a:extLst>
              <a:ext uri="{FF2B5EF4-FFF2-40B4-BE49-F238E27FC236}">
                <a16:creationId xmlns:a16="http://schemas.microsoft.com/office/drawing/2014/main" id="{ACD68718-282E-7C38-88EA-F3D74925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4613275"/>
            <a:ext cx="154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760857" name="Line 25">
            <a:extLst>
              <a:ext uri="{FF2B5EF4-FFF2-40B4-BE49-F238E27FC236}">
                <a16:creationId xmlns:a16="http://schemas.microsoft.com/office/drawing/2014/main" id="{566D09FD-92AE-DAAF-259F-E784DD18BD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763" y="4349750"/>
            <a:ext cx="1008062" cy="73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8" name="Text Box 26">
            <a:extLst>
              <a:ext uri="{FF2B5EF4-FFF2-40B4-BE49-F238E27FC236}">
                <a16:creationId xmlns:a16="http://schemas.microsoft.com/office/drawing/2014/main" id="{7386E4E6-3D9A-D873-9814-11B668EF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4046538"/>
            <a:ext cx="836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Fun</a:t>
            </a:r>
          </a:p>
        </p:txBody>
      </p:sp>
      <p:sp>
        <p:nvSpPr>
          <p:cNvPr id="760859" name="Line 27">
            <a:extLst>
              <a:ext uri="{FF2B5EF4-FFF2-40B4-BE49-F238E27FC236}">
                <a16:creationId xmlns:a16="http://schemas.microsoft.com/office/drawing/2014/main" id="{AEC90FA0-DF41-EE99-5088-D5706C505D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6363" y="3779838"/>
            <a:ext cx="779462" cy="3540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60" name="Text Box 28">
            <a:extLst>
              <a:ext uri="{FF2B5EF4-FFF2-40B4-BE49-F238E27FC236}">
                <a16:creationId xmlns:a16="http://schemas.microsoft.com/office/drawing/2014/main" id="{8665D982-D10D-BBFD-DEDC-D9DDF0E67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3387725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Jiaozi</a:t>
            </a:r>
          </a:p>
        </p:txBody>
      </p:sp>
      <p:sp>
        <p:nvSpPr>
          <p:cNvPr id="760861" name="Line 29">
            <a:extLst>
              <a:ext uri="{FF2B5EF4-FFF2-40B4-BE49-F238E27FC236}">
                <a16:creationId xmlns:a16="http://schemas.microsoft.com/office/drawing/2014/main" id="{0C16A472-D18F-A5CA-9660-721BBE83E3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0638" y="3197225"/>
            <a:ext cx="949325" cy="655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62" name="Text Box 30">
            <a:extLst>
              <a:ext uri="{FF2B5EF4-FFF2-40B4-BE49-F238E27FC236}">
                <a16:creationId xmlns:a16="http://schemas.microsoft.com/office/drawing/2014/main" id="{2BE86674-B840-63DC-A738-EC4F1341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884488"/>
            <a:ext cx="974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Fruit</a:t>
            </a:r>
          </a:p>
        </p:txBody>
      </p:sp>
      <p:sp>
        <p:nvSpPr>
          <p:cNvPr id="760863" name="Line 31">
            <a:extLst>
              <a:ext uri="{FF2B5EF4-FFF2-40B4-BE49-F238E27FC236}">
                <a16:creationId xmlns:a16="http://schemas.microsoft.com/office/drawing/2014/main" id="{D8D3CBAF-DB43-AFE4-883A-11ED5EE28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8700" y="3054350"/>
            <a:ext cx="230188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64" name="Text Box 32">
            <a:extLst>
              <a:ext uri="{FF2B5EF4-FFF2-40B4-BE49-F238E27FC236}">
                <a16:creationId xmlns:a16="http://schemas.microsoft.com/office/drawing/2014/main" id="{4DCBF7BC-DC3F-8E09-8315-53F607D3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2595563"/>
            <a:ext cx="957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</a:rPr>
              <a:t>Date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6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60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0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60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60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6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60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60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9" grpId="0"/>
      <p:bldP spid="760840" grpId="0" animBg="1"/>
      <p:bldP spid="760842" grpId="0"/>
      <p:bldP spid="760844" grpId="0"/>
      <p:bldP spid="760846" grpId="0"/>
      <p:bldP spid="760848" grpId="0"/>
      <p:bldP spid="760850" grpId="0"/>
      <p:bldP spid="760852" grpId="0"/>
      <p:bldP spid="760854" grpId="0"/>
      <p:bldP spid="760856" grpId="0"/>
      <p:bldP spid="760858" grpId="0"/>
      <p:bldP spid="7608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Text Box 4">
            <a:extLst>
              <a:ext uri="{FF2B5EF4-FFF2-40B4-BE49-F238E27FC236}">
                <a16:creationId xmlns:a16="http://schemas.microsoft.com/office/drawing/2014/main" id="{B2B56ED5-16C8-E47F-D634-98D1663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424863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/>
              <a:t>Sample: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Spring Festival</a:t>
            </a:r>
            <a:r>
              <a:rPr lang="en-US" altLang="zh-CN" sz="360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We celebrate the end of winter, arrival of spring, Lunar New Year, reunion with family and relatives. During Spring Festival, people give money in red paper to children; see dragon dances; eat fish, prawns and dumplings; visit family member.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AutoShape 5">
            <a:extLst>
              <a:ext uri="{FF2B5EF4-FFF2-40B4-BE49-F238E27FC236}">
                <a16:creationId xmlns:a16="http://schemas.microsoft.com/office/drawing/2014/main" id="{9A4BADAC-88C6-C599-6143-47402781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3025775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rnd" cmpd="dbl">
            <a:solidFill>
              <a:schemeClr val="bg1"/>
            </a:solidFill>
            <a:prstDash val="sysDot"/>
            <a:round/>
            <a:headEnd/>
            <a:tailEnd/>
          </a:ln>
          <a:effectLst>
            <a:outerShdw sy="50000" kx="-2453608" algn="b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75036369-2BF9-46F5-2B99-1ABD199AE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3022600" cy="711200"/>
          </a:xfrm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</a:rPr>
              <a:t>Pre-reading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BB175BEE-D7D0-DE8E-A3E0-114029798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062912" cy="3455987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/>
              <a:t>1. What festivals or celebrations do you have in your city or town? What part of a festival do you like best- the activities, the music, the sights, the food or the people who visit?</a:t>
            </a:r>
          </a:p>
        </p:txBody>
      </p:sp>
      <p:sp>
        <p:nvSpPr>
          <p:cNvPr id="575494" name="Text Box 6">
            <a:extLst>
              <a:ext uri="{FF2B5EF4-FFF2-40B4-BE49-F238E27FC236}">
                <a16:creationId xmlns:a16="http://schemas.microsoft.com/office/drawing/2014/main" id="{82623413-7713-8D3C-3B04-FDAE1B5C8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77755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0000FF"/>
                </a:solidFill>
              </a:rPr>
              <a:t>Work in groups of four and talk about the two question.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3" grpId="0" animBg="1"/>
      <p:bldP spid="575490" grpId="0"/>
      <p:bldP spid="57549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</TotalTime>
  <Words>1573</Words>
  <Application>Microsoft Office PowerPoint</Application>
  <PresentationFormat>全屏显示(4:3)</PresentationFormat>
  <Paragraphs>266</Paragraphs>
  <Slides>51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Times New Roman</vt:lpstr>
      <vt:lpstr>宋体</vt:lpstr>
      <vt:lpstr>Arial</vt:lpstr>
      <vt:lpstr>Comic Sans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Pre-reading</vt:lpstr>
      <vt:lpstr>PowerPoint 演示文稿</vt:lpstr>
      <vt:lpstr>New words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嘉兴英语教学网</dc:title>
  <dc:creator>Administrator</dc:creator>
  <cp:lastModifiedBy>娜 李</cp:lastModifiedBy>
  <cp:revision>1</cp:revision>
  <dcterms:created xsi:type="dcterms:W3CDTF">1601-01-01T00:00:00Z</dcterms:created>
  <dcterms:modified xsi:type="dcterms:W3CDTF">2023-10-11T06:35:35Z</dcterms:modified>
  <cp:category>www.jxenglish.com</cp:category>
</cp:coreProperties>
</file>

<file path=docProps/custom.xml><?xml version="1.0" encoding="utf-8"?>
<prop:Properties xmlns:vt="http://schemas.openxmlformats.org/officeDocument/2006/docPropsVTypes" xmlns:prop="http://schemas.openxmlformats.org/officeDocument/2006/custom-properties">
  <prop:property fmtid="{D5CDD505-2E9C-101B-9397-08002B2CF9AE}" pid="2" name="company">
    <vt:lpwstr>100111021000101210101002100010021010010210000012100011121001111210011102</vt:lpwstr>
  </prop:property>
</prop:Properties>
</file>