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256" r:id="rId3"/>
    <p:sldId id="340" r:id="rId4"/>
    <p:sldId id="341" r:id="rId5"/>
    <p:sldId id="264" r:id="rId6"/>
    <p:sldId id="318" r:id="rId7"/>
    <p:sldId id="319" r:id="rId8"/>
    <p:sldId id="320" r:id="rId9"/>
    <p:sldId id="321" r:id="rId10"/>
    <p:sldId id="266" r:id="rId11"/>
    <p:sldId id="268" r:id="rId12"/>
    <p:sldId id="269" r:id="rId13"/>
    <p:sldId id="270" r:id="rId14"/>
    <p:sldId id="322" r:id="rId15"/>
    <p:sldId id="323" r:id="rId16"/>
    <p:sldId id="324" r:id="rId17"/>
    <p:sldId id="325" r:id="rId18"/>
    <p:sldId id="343" r:id="rId19"/>
    <p:sldId id="342" r:id="rId20"/>
    <p:sldId id="336" r:id="rId21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Stacks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876275-AC4E-4B2E-B0F7-F7E87E9542D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Empty Stack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indicates if stack is empty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is equal to zero: stack empty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Otherwise: stack not empty</a:t>
            </a:r>
          </a:p>
        </p:txBody>
      </p:sp>
      <p:pic>
        <p:nvPicPr>
          <p:cNvPr id="1434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0"/>
            <a:ext cx="566263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90FA6C-3F69-43E8-9870-5984C26BDC1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 Stack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indicates if stack is full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is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maxStackSize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>stack full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cs typeface="Courier New" pitchFamily="49" charset="0"/>
              </a:rPr>
              <a:t>Otherwise: stack not full</a:t>
            </a:r>
          </a:p>
        </p:txBody>
      </p:sp>
      <p:pic>
        <p:nvPicPr>
          <p:cNvPr id="1536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7533" y="3886200"/>
            <a:ext cx="54355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>
            <a:normAutofit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200" dirty="0" smtClean="0"/>
              <a:t>Store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200" dirty="0" smtClean="0"/>
              <a:t> in array component indicated by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 eaLnBrk="1" hangingPunct="1">
              <a:lnSpc>
                <a:spcPct val="9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200" dirty="0" smtClean="0"/>
              <a:t>Increment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67" y="2743200"/>
            <a:ext cx="4972533" cy="398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5" descr="FIG 7-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124200"/>
            <a:ext cx="476567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>
            <a:normAutofit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200" dirty="0" smtClean="0"/>
              <a:t>Store array component indicated by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cs typeface="Courier New" pitchFamily="49" charset="0"/>
              </a:rPr>
              <a:t>in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item</a:t>
            </a:r>
          </a:p>
          <a:p>
            <a:pPr marL="514350" indent="-457200" eaLnBrk="1" hangingPunct="1">
              <a:lnSpc>
                <a:spcPct val="9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200" dirty="0" smtClean="0"/>
              <a:t>Decrement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2590800"/>
            <a:ext cx="63968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FIG 7-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19400"/>
            <a:ext cx="5453063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Peek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>
            <a:normAutofit/>
          </a:bodyPr>
          <a:lstStyle/>
          <a:p>
            <a:pPr marL="514350" indent="-457200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Similar to the pop operation but we do NOT decrement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7895223" cy="332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sz="2800" dirty="0" smtClean="0"/>
              <a:t>Display contents of the stack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773160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Functions: Stack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70640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palindrome is a string that is spelled identically backward and forward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RACE CAR</a:t>
            </a:r>
          </a:p>
          <a:p>
            <a:pPr lvl="1"/>
            <a:r>
              <a:rPr lang="en-US" dirty="0" smtClean="0"/>
              <a:t>A TOYOTA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dirty="0" err="1" smtClean="0"/>
              <a:t>StackType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uses a stack object to determine if a string is a palindrome.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2 -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Linear (Array)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Linked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Stack Implementation: Derived Class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Stack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implement a stack as an </a:t>
            </a:r>
            <a:r>
              <a:rPr lang="en-US" dirty="0" smtClean="0"/>
              <a:t>array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Test the array implementation of stacks using the palindrome application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Stacks as Arrays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Put first stack element in first array slot, second stack element in second array slot, and so on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Top of stack: index of last element added to stack</a:t>
            </a:r>
          </a:p>
        </p:txBody>
      </p:sp>
      <p:pic>
        <p:nvPicPr>
          <p:cNvPr id="6" name="Picture 6" descr="FIG 7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7116634" cy="26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9A3DB-A055-446C-ABDC-E660AAB0C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Stacks as Arrays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 element accessed only through the top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Problem: array is a random access data structure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Solution: use another variable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) </a:t>
            </a:r>
          </a:p>
          <a:p>
            <a:pPr lvl="2" eaLnBrk="1" hangingPunct="1"/>
            <a:r>
              <a:rPr lang="en-US" dirty="0" smtClean="0"/>
              <a:t> Keeps track of the top position of the array</a:t>
            </a:r>
          </a:p>
        </p:txBody>
      </p:sp>
      <p:pic>
        <p:nvPicPr>
          <p:cNvPr id="5" name="Picture 6" descr="FIG 7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7116634" cy="26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StackType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200400"/>
            <a:ext cx="43434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676400"/>
            <a:ext cx="4343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7526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StackType</a:t>
            </a:r>
            <a:r>
              <a:rPr lang="en-US" b="1" dirty="0" smtClean="0"/>
              <a:t> &lt;Type&gt;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2004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StackType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= 100 )</a:t>
            </a:r>
          </a:p>
          <a:p>
            <a:r>
              <a:rPr lang="en-US" dirty="0" err="1" smtClean="0"/>
              <a:t>initializeStack</a:t>
            </a:r>
            <a:r>
              <a:rPr lang="en-US" dirty="0" smtClean="0"/>
              <a:t>( ) : void</a:t>
            </a:r>
          </a:p>
          <a:p>
            <a:r>
              <a:rPr lang="en-US" dirty="0" err="1" smtClean="0"/>
              <a:t>isEmptyStack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isFullStack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push(Type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peek(Type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pop(Type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getStackSize</a:t>
            </a:r>
            <a:r>
              <a:rPr lang="en-US" dirty="0" smtClean="0"/>
              <a:t>( integer ) : void</a:t>
            </a:r>
          </a:p>
          <a:p>
            <a:r>
              <a:rPr lang="en-US" dirty="0" err="1" smtClean="0"/>
              <a:t>getStackMaxSize</a:t>
            </a:r>
            <a:r>
              <a:rPr lang="en-US" dirty="0" smtClean="0"/>
              <a:t>( integer ) : void</a:t>
            </a:r>
          </a:p>
          <a:p>
            <a:r>
              <a:rPr lang="en-US" dirty="0" err="1" smtClean="0"/>
              <a:t>printStack</a:t>
            </a:r>
            <a:r>
              <a:rPr lang="en-US" dirty="0" smtClean="0"/>
              <a:t>( ) : void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StackType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209800"/>
            <a:ext cx="434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2209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*stack : Type</a:t>
            </a:r>
          </a:p>
          <a:p>
            <a:r>
              <a:rPr lang="en-US" dirty="0" err="1" smtClean="0"/>
              <a:t>maxSatckSize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stackTop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StackType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1527423"/>
            <a:ext cx="4114800" cy="494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Constructor &amp; Destructor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009" y="1600200"/>
            <a:ext cx="7186198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C5E17A-477C-4C80-9E0A-1B8761C019D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Initialize Stack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Reset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to zero to initialize the stack</a:t>
            </a:r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4953000" cy="203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6" descr="FIG 7-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599770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On-screen Show (4:3)</PresentationFormat>
  <Paragraphs>88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1_Default Design</vt:lpstr>
      <vt:lpstr>Stacks</vt:lpstr>
      <vt:lpstr>Chapter Contents</vt:lpstr>
      <vt:lpstr>Objectives</vt:lpstr>
      <vt:lpstr>Implementation of Stacks as Arrays</vt:lpstr>
      <vt:lpstr>Implementation of Stacks as Arrays</vt:lpstr>
      <vt:lpstr>The StackType Class</vt:lpstr>
      <vt:lpstr>Implementing The StackType Class</vt:lpstr>
      <vt:lpstr>Implementing Constructor &amp; Destructor</vt:lpstr>
      <vt:lpstr>Initialize Stack</vt:lpstr>
      <vt:lpstr>Empty Stack</vt:lpstr>
      <vt:lpstr>Full Stack</vt:lpstr>
      <vt:lpstr>Push</vt:lpstr>
      <vt:lpstr>Pop</vt:lpstr>
      <vt:lpstr>Peek</vt:lpstr>
      <vt:lpstr>Print</vt:lpstr>
      <vt:lpstr>Utility Functions: Stack Sizes</vt:lpstr>
      <vt:lpstr>Palindromes</vt:lpstr>
      <vt:lpstr>Testing the StackType Class </vt:lpstr>
      <vt:lpstr>Section 2 -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2010-10-31T14:47:31Z</dcterms:modified>
</cp:coreProperties>
</file>