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49" r:id="rId2"/>
  </p:sldMasterIdLst>
  <p:notesMasterIdLst>
    <p:notesMasterId r:id="rId28"/>
  </p:notesMasterIdLst>
  <p:handoutMasterIdLst>
    <p:handoutMasterId r:id="rId29"/>
  </p:handoutMasterIdLst>
  <p:sldIdLst>
    <p:sldId id="256" r:id="rId3"/>
    <p:sldId id="342" r:id="rId4"/>
    <p:sldId id="343" r:id="rId5"/>
    <p:sldId id="283" r:id="rId6"/>
    <p:sldId id="326" r:id="rId7"/>
    <p:sldId id="285" r:id="rId8"/>
    <p:sldId id="328" r:id="rId9"/>
    <p:sldId id="327" r:id="rId10"/>
    <p:sldId id="329" r:id="rId11"/>
    <p:sldId id="286" r:id="rId12"/>
    <p:sldId id="330" r:id="rId13"/>
    <p:sldId id="331" r:id="rId14"/>
    <p:sldId id="287" r:id="rId15"/>
    <p:sldId id="334" r:id="rId16"/>
    <p:sldId id="290" r:id="rId17"/>
    <p:sldId id="291" r:id="rId18"/>
    <p:sldId id="292" r:id="rId19"/>
    <p:sldId id="293" r:id="rId20"/>
    <p:sldId id="295" r:id="rId21"/>
    <p:sldId id="297" r:id="rId22"/>
    <p:sldId id="294" r:id="rId23"/>
    <p:sldId id="332" r:id="rId24"/>
    <p:sldId id="333" r:id="rId25"/>
    <p:sldId id="344" r:id="rId26"/>
    <p:sldId id="337" r:id="rId27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5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7B59BA-D306-4809-902F-AD0DD40D7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F166D03-62FE-4A01-B581-958B4C7D2F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C28CD-C729-4093-9BEB-65B8E0193F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EE72545-0031-4365-806D-47DE7DA76B10}" type="slidenum">
              <a:rPr lang="en-US" sz="1200"/>
              <a:pPr algn="r" eaLnBrk="0" hangingPunct="0"/>
              <a:t>1</a:t>
            </a:fld>
            <a:endParaRPr lang="en-US" sz="12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67E87-1BE0-47FB-8337-8890A8ACA1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D4D4E-A248-42E4-9D60-1B43A465D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F6E01-E043-4ED4-B34C-C9B99F96E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69014-64D6-496C-8DFD-363A3B09F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E769-1BCD-4294-B676-209D7576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6C23-D75C-46C6-B605-D7075EB73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5824F-BF1F-48BF-8E51-932CEF6010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A66C-64D8-4FD6-B760-B7FA138C9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8F530-9C60-4A71-8621-B858EF1D94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0C2-9823-4E0D-99E5-2333B9D653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00EE-9C1C-4B59-AC8D-5DBBAAE38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BF47-673B-4DF9-BC2E-F44F4CBB6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AC205-A717-4772-AB68-2B047AE87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6E333-108D-413E-9AAD-840156952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FBC1-B611-40F0-990B-53A45566F7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52C26-9200-4D97-8A29-12A0C5106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84EC9-4FAD-4AF3-A8A0-BF12C5F4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4026C-C44C-45C6-A3C0-5FB935C93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31816-14A3-4E76-A5D2-30BDB90B0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A1C65-2674-403D-B4BD-627EB3A5A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5B3A-7F86-445C-8BB6-4CFDA87B76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C881-69CD-487B-9BC6-82DAEB0F99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15958-C688-4ACD-BEC7-1B770814A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2BB59-922A-4140-B7ED-E4A856804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693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5225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06DB26-33E2-4287-A76A-0B123F7DC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 dirty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 Data Structures Using C++ 2E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13DC6D1-C0A3-4808-88E1-0385D6E42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b="1" dirty="0" smtClean="0"/>
              <a:t>Stacks</a:t>
            </a:r>
            <a:endParaRPr lang="en-US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C2BF47-673B-4DF9-BC2E-F44F4CBB62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096060-C0F2-49DD-A58F-A5C52A987C2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Constructor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stack object declared</a:t>
            </a:r>
            <a:r>
              <a:rPr lang="en-US" sz="2200" dirty="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Initializes stack to an empty state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Sets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Sets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dirty="0" smtClean="0"/>
              <a:t> to 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6705600" cy="260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096060-C0F2-49DD-A58F-A5C52A987C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the Destructor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the application ends,</a:t>
            </a:r>
            <a:r>
              <a:rPr lang="en-US" sz="2200" dirty="0" smtClean="0"/>
              <a:t> d</a:t>
            </a:r>
            <a:r>
              <a:rPr lang="en-US" dirty="0" smtClean="0"/>
              <a:t>eallocate memory occupied by all stack nodes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550859"/>
            <a:ext cx="5638800" cy="383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41F53E-0AFD-40A0-ABEE-426756E178E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Initialize Stack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09599"/>
          </a:xfrm>
        </p:spPr>
        <p:txBody>
          <a:bodyPr/>
          <a:lstStyle/>
          <a:p>
            <a:pPr eaLnBrk="1" hangingPunct="1"/>
            <a:r>
              <a:rPr lang="en-US" dirty="0" smtClean="0"/>
              <a:t>Reinitializes stack to an empty state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438400"/>
            <a:ext cx="7162186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89A6F8-9A82-498D-86FF-C2F75EE1373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Empty Stack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indicates if stack is empty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Stack is empty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Stack is not empty otherwise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719071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Function: Create New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Called when a new stack node needs to be created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Returns a dynamically allocated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/>
              <a:t>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B8E769-1BCD-4294-B676-209D757631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141" y="3657600"/>
            <a:ext cx="771536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8B8845-F6C1-4C1F-B73D-96FA27DCC8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1676400"/>
          </a:xfrm>
        </p:spPr>
        <p:txBody>
          <a:bodyPr/>
          <a:lstStyle/>
          <a:p>
            <a:pPr eaLnBrk="1" hangingPunct="1"/>
            <a:r>
              <a:rPr lang="en-US" dirty="0" smtClean="0"/>
              <a:t>A newly created stack node is added at the beginning of the linked stack pointed to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Value of pointer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updated</a:t>
            </a:r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1066800" y="3505200"/>
            <a:ext cx="7113588" cy="2719388"/>
            <a:chOff x="672" y="1872"/>
            <a:chExt cx="4481" cy="1713"/>
          </a:xfrm>
        </p:grpSpPr>
        <p:sp>
          <p:nvSpPr>
            <p:cNvPr id="34823" name="Rectangle 4"/>
            <p:cNvSpPr>
              <a:spLocks noChangeArrowheads="1"/>
            </p:cNvSpPr>
            <p:nvPr/>
          </p:nvSpPr>
          <p:spPr bwMode="auto">
            <a:xfrm>
              <a:off x="672" y="1872"/>
              <a:ext cx="44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Stack </a:t>
              </a:r>
              <a:r>
                <a:rPr lang="en-US" dirty="0"/>
                <a:t>before the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push</a:t>
              </a:r>
              <a:r>
                <a:rPr lang="en-US" dirty="0"/>
                <a:t> operation</a:t>
              </a:r>
            </a:p>
          </p:txBody>
        </p:sp>
        <p:pic>
          <p:nvPicPr>
            <p:cNvPr id="34824" name="Picture 6" descr="FIG 7-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2112"/>
              <a:ext cx="4481" cy="1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6351F5-C450-4C24-809C-FECF7A438E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 (cont’d.)</a:t>
            </a:r>
          </a:p>
        </p:txBody>
      </p:sp>
      <p:pic>
        <p:nvPicPr>
          <p:cNvPr id="35846" name="Picture 5" descr="FIG 7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743825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7F67B5-ED3F-4D83-920D-9E30D4D55E3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 (cont’d.)</a:t>
            </a:r>
          </a:p>
        </p:txBody>
      </p:sp>
      <p:sp>
        <p:nvSpPr>
          <p:cNvPr id="3686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030" y="1607869"/>
            <a:ext cx="7384178" cy="441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92A466-F3D3-4ECC-91DE-F59A16D4E88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Removes top element of the stack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Node pointed to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removed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Value of pointer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updated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70866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35052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Stack </a:t>
            </a:r>
            <a:r>
              <a:rPr lang="en-US" dirty="0"/>
              <a:t>before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8AC1CA-F413-4DEA-BF7B-397AF438161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 (cont’d.)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961313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>
              <a:spcBef>
                <a:spcPts val="3000"/>
              </a:spcBef>
              <a:buFont typeface="Wingdings" pitchFamily="2" charset="2"/>
              <a:buChar char="ü"/>
            </a:pPr>
            <a:r>
              <a:rPr lang="en-US" dirty="0" smtClean="0"/>
              <a:t>Linear (Array)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Ø"/>
            </a:pPr>
            <a:r>
              <a:rPr lang="en-US" dirty="0" smtClean="0"/>
              <a:t>Linked Stack Implementation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Implementation: Derived Class</a:t>
            </a:r>
          </a:p>
          <a:p>
            <a:pPr>
              <a:spcBef>
                <a:spcPts val="3000"/>
              </a:spcBef>
              <a:buFont typeface="Wingdings" pitchFamily="2" charset="2"/>
              <a:buChar char="q"/>
            </a:pPr>
            <a:r>
              <a:rPr lang="en-US" dirty="0" smtClean="0"/>
              <a:t>Stack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C9F84A-F178-4A05-A9F8-A93E51D2BF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 (cont’d.)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28206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3378E5-494D-4940-8209-3EC49EEC2CD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Peek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Returns information of the node to which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dirty="0" smtClean="0"/>
              <a:t> pointing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06" y="2743200"/>
            <a:ext cx="78100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800" dirty="0" smtClean="0"/>
              <a:t>Display contents of the stack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2D0494-A77B-4DED-A1C9-077953287F84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352" y="2209799"/>
            <a:ext cx="7260248" cy="410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Function: Stack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038" y="2209800"/>
            <a:ext cx="7892562" cy="213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</a:t>
            </a:r>
            <a:r>
              <a:rPr lang="en-US" dirty="0" err="1" smtClean="0"/>
              <a:t>LinkedStack</a:t>
            </a:r>
            <a:r>
              <a:rPr lang="en-US" dirty="0" smtClean="0"/>
              <a:t> Class:</a:t>
            </a:r>
            <a:br>
              <a:rPr lang="en-US" dirty="0" smtClean="0"/>
            </a:br>
            <a:r>
              <a:rPr lang="en-US" dirty="0" smtClean="0"/>
              <a:t>Parentheses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uses a stack to test if  parentheses in a given expression match. That is, for each left parenthesis there is a matching right parenthesis and for each right parenthesis there is a matching left parenthesis.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3 -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0E775A-F464-460E-A2F8-A722BB80F1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dirty="0" smtClean="0"/>
              <a:t>Learn how to implement a stack as a linked </a:t>
            </a:r>
            <a:r>
              <a:rPr lang="en-US" dirty="0" smtClean="0"/>
              <a:t>stack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Test the </a:t>
            </a:r>
            <a:r>
              <a:rPr lang="en-US" dirty="0" smtClean="0"/>
              <a:t>linked </a:t>
            </a:r>
            <a:r>
              <a:rPr lang="en-US" dirty="0" smtClean="0"/>
              <a:t>implementation of stacks using the </a:t>
            </a:r>
            <a:r>
              <a:rPr lang="en-US" dirty="0" smtClean="0"/>
              <a:t>parentheses matching </a:t>
            </a:r>
            <a:r>
              <a:rPr lang="en-US" dirty="0" smtClean="0"/>
              <a:t>application</a:t>
            </a:r>
          </a:p>
          <a:p>
            <a:pPr eaLnBrk="1" hangingPunct="1">
              <a:spcBef>
                <a:spcPts val="24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Implementation of Stacks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Disadvantage of array (linear) stack representation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Fixed number of elements can be pushed onto stack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Solution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Use pointer variables to dynamically allocate, deallocate memory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Use linked list to dynamically organize data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34C5B-339F-4AB5-B1BB-254BD9C99A4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 linear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Locates top item in the stack (gives index of the array)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Indicates number of elements in the stack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 smtClean="0"/>
              <a:t>In linked representation: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Points to top element in the stack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Gives address (memory location) of the top element of the stack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534C5B-339F-4AB5-B1BB-254BD9C99A4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916869-2343-4F94-A455-923A16FB7A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Linked Implementation of Stacks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6176"/>
            <a:ext cx="8229600" cy="349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199"/>
          </a:xfrm>
        </p:spPr>
        <p:txBody>
          <a:bodyPr/>
          <a:lstStyle/>
          <a:p>
            <a:r>
              <a:rPr lang="en-US" dirty="0" smtClean="0"/>
              <a:t>Each node in the linked stack is implemented as a template structure consisting of two fields: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 of a generic data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NodeType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nextNodePtr</a:t>
            </a:r>
            <a:r>
              <a:rPr lang="en-US" dirty="0" smtClean="0">
                <a:cs typeface="Courier New" pitchFamily="49" charset="0"/>
              </a:rPr>
              <a:t> which is a pointer to the next stack node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038600"/>
            <a:ext cx="4191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LinkedStackType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0480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828800"/>
            <a:ext cx="4343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9050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LinkedStackType</a:t>
            </a:r>
            <a:r>
              <a:rPr lang="en-US" b="1" dirty="0" smtClean="0"/>
              <a:t> &lt;Type&gt;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2895600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LinkedStackType</a:t>
            </a:r>
            <a:r>
              <a:rPr lang="en-US" dirty="0" smtClean="0"/>
              <a:t>(  )</a:t>
            </a:r>
          </a:p>
          <a:p>
            <a:r>
              <a:rPr lang="en-US" dirty="0" err="1" smtClean="0"/>
              <a:t>initializeStack</a:t>
            </a:r>
            <a:r>
              <a:rPr lang="en-US" dirty="0" smtClean="0"/>
              <a:t>( ) : void</a:t>
            </a:r>
          </a:p>
          <a:p>
            <a:r>
              <a:rPr lang="en-US" dirty="0" err="1" smtClean="0"/>
              <a:t>isEmptyStack</a:t>
            </a:r>
            <a:r>
              <a:rPr lang="en-US" dirty="0" smtClean="0"/>
              <a:t>(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push(Type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peek(Type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pop(Type ) :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/>
              <a:t>getStackSize</a:t>
            </a:r>
            <a:r>
              <a:rPr lang="en-US" dirty="0" smtClean="0"/>
              <a:t>( integer ) : void</a:t>
            </a:r>
          </a:p>
          <a:p>
            <a:r>
              <a:rPr lang="en-US" dirty="0" err="1" smtClean="0"/>
              <a:t>printStack</a:t>
            </a:r>
            <a:r>
              <a:rPr lang="en-US" dirty="0" smtClean="0"/>
              <a:t>( ) : void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LinkedStackType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createNode</a:t>
            </a:r>
            <a:r>
              <a:rPr lang="en-US" dirty="0" smtClean="0"/>
              <a:t>( Type) : </a:t>
            </a:r>
            <a:r>
              <a:rPr lang="en-US" dirty="0" err="1" smtClean="0"/>
              <a:t>StackNode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362200"/>
            <a:ext cx="4343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2362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stackTop</a:t>
            </a:r>
            <a:r>
              <a:rPr lang="en-US" dirty="0" smtClean="0"/>
              <a:t> : </a:t>
            </a:r>
            <a:r>
              <a:rPr lang="en-US" dirty="0" err="1" smtClean="0"/>
              <a:t>StackNode</a:t>
            </a:r>
            <a:endParaRPr lang="en-US" dirty="0" smtClean="0"/>
          </a:p>
          <a:p>
            <a:r>
              <a:rPr lang="en-US" dirty="0" err="1" smtClean="0"/>
              <a:t>stackSize</a:t>
            </a:r>
            <a:r>
              <a:rPr lang="en-US" dirty="0" smtClean="0"/>
              <a:t> :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</a:t>
            </a:r>
            <a:r>
              <a:rPr lang="en-US" dirty="0" err="1" smtClean="0"/>
              <a:t>LinkedStack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AC205-A717-4772-AB68-2B047AE87B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1586" y="1405534"/>
            <a:ext cx="6649414" cy="501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(4:3)</PresentationFormat>
  <Paragraphs>111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Default Design</vt:lpstr>
      <vt:lpstr>1_Default Design</vt:lpstr>
      <vt:lpstr>Stacks</vt:lpstr>
      <vt:lpstr>Chapter Contents</vt:lpstr>
      <vt:lpstr>Objective</vt:lpstr>
      <vt:lpstr>Linked Implementation of Stacks</vt:lpstr>
      <vt:lpstr>Value of stackTop</vt:lpstr>
      <vt:lpstr>Linked Implementation of Stacks</vt:lpstr>
      <vt:lpstr>The StackNode Structure</vt:lpstr>
      <vt:lpstr>The LinkedStackType Class</vt:lpstr>
      <vt:lpstr>Implementing The LinkedStack Class</vt:lpstr>
      <vt:lpstr>Implementing the Constructor</vt:lpstr>
      <vt:lpstr>Implementing the Destructor</vt:lpstr>
      <vt:lpstr>Initialize Stack</vt:lpstr>
      <vt:lpstr>Empty Stack</vt:lpstr>
      <vt:lpstr>Utility Function: Create New Node</vt:lpstr>
      <vt:lpstr>Push</vt:lpstr>
      <vt:lpstr>Push (cont’d.)</vt:lpstr>
      <vt:lpstr>Push (cont’d.)</vt:lpstr>
      <vt:lpstr>Pop</vt:lpstr>
      <vt:lpstr>Pop (cont’d.)</vt:lpstr>
      <vt:lpstr>Pop (cont’d.)</vt:lpstr>
      <vt:lpstr>Peek</vt:lpstr>
      <vt:lpstr>Print</vt:lpstr>
      <vt:lpstr>Utility Function: Stack Size</vt:lpstr>
      <vt:lpstr>Testing the LinkedStack Class: Parentheses Matching</vt:lpstr>
      <vt:lpstr>Section 3 -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 Data Structure</dc:title>
  <dc:subject>CS-230 Data Structures</dc:subject>
  <dc:creator/>
  <cp:lastModifiedBy/>
  <cp:revision>122</cp:revision>
  <dcterms:created xsi:type="dcterms:W3CDTF">2009-05-28T23:25:02Z</dcterms:created>
  <dcterms:modified xsi:type="dcterms:W3CDTF">2010-10-31T14:53:06Z</dcterms:modified>
</cp:coreProperties>
</file>