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256" r:id="rId3"/>
    <p:sldId id="339" r:id="rId4"/>
    <p:sldId id="257" r:id="rId5"/>
    <p:sldId id="258" r:id="rId6"/>
    <p:sldId id="353" r:id="rId7"/>
    <p:sldId id="312" r:id="rId8"/>
    <p:sldId id="259" r:id="rId9"/>
    <p:sldId id="315" r:id="rId10"/>
    <p:sldId id="314" r:id="rId11"/>
    <p:sldId id="342" r:id="rId12"/>
    <p:sldId id="357" r:id="rId13"/>
    <p:sldId id="358" r:id="rId14"/>
    <p:sldId id="360" r:id="rId15"/>
    <p:sldId id="359" r:id="rId16"/>
    <p:sldId id="338" r:id="rId17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5" autoAdjust="0"/>
  </p:normalViewPr>
  <p:slideViewPr>
    <p:cSldViewPr>
      <p:cViewPr varScale="1">
        <p:scale>
          <a:sx n="70" d="100"/>
          <a:sy n="70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7B59BA-D306-4809-902F-AD0DD40D7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166D03-62FE-4A01-B581-958B4C7D2F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C28CD-C729-4093-9BEB-65B8E0193F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72545-0031-4365-806D-47DE7DA76B10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67E87-1BE0-47FB-8337-8890A8ACA1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4E-A248-42E4-9D60-1B43A465D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E01-E043-4ED4-B34C-C9B99F96E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9014-64D6-496C-8DFD-363A3B09F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E769-1BCD-4294-B676-209D75763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6C23-D75C-46C6-B605-D7075EB73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824F-BF1F-48BF-8E51-932CEF601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A66C-64D8-4FD6-B760-B7FA138C9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F530-9C60-4A71-8621-B858EF1D9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0C2-9823-4E0D-99E5-2333B9D65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00EE-9C1C-4B59-AC8D-5DBBAAE38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BF47-673B-4DF9-BC2E-F44F4CBB6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C205-A717-4772-AB68-2B047AE87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E333-108D-413E-9AAD-840156952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FBC1-B611-40F0-990B-53A45566F7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2C26-9200-4D97-8A29-12A0C5106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4EC9-4FAD-4AF3-A8A0-BF12C5F4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026C-C44C-45C6-A3C0-5FB935C93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1816-14A3-4E76-A5D2-30BDB90B0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1C65-2674-403D-B4BD-627EB3A5A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B3A-7F86-445C-8BB6-4CFDA87B7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C881-69CD-487B-9BC6-82DAEB0F9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5958-C688-4ACD-BEC7-1B770814A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BB59-922A-4140-B7ED-E4A856804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06DB26-33E2-4287-A76A-0B123F7DC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13DC6D1-C0A3-4808-88E1-0385D6E42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Queues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C2BF47-673B-4DF9-BC2E-F44F4CBB62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CPU Service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Print Spooling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Computer Networks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File Servers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Applications: </a:t>
            </a:r>
            <a:br>
              <a:rPr lang="en-US" dirty="0" smtClean="0"/>
            </a:br>
            <a:r>
              <a:rPr lang="en-US" dirty="0" smtClean="0"/>
              <a:t>CPU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Since most computers have only one processor, only one user at a time can be serviced by the CPU.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Entries from other users are placed in a queue.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Each entry gradually advances to the front of the queue as users receive service.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entry at the front of the queue is the next to receive service.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Applications:</a:t>
            </a:r>
            <a:br>
              <a:rPr lang="en-US" dirty="0" smtClean="0"/>
            </a:br>
            <a:r>
              <a:rPr lang="en-US" dirty="0" smtClean="0"/>
              <a:t>Print Spooling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 multiuser environment may have only a single printer.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Many users generate outputs to be printed.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If the printer is busy, other outputs may still be generated.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These outputs are “spooled” to disk where they wait in a queue until the printer becomes available.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Applications:</a:t>
            </a:r>
            <a:br>
              <a:rPr lang="en-US" dirty="0" smtClean="0"/>
            </a:br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Information packets also wait in queues in computer networks.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Each time a packet arrives at a network node, it must be routed to the next node on the network along the path to the packet's final destination.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The routing node routes one packet at a time, so additional packets are </a:t>
            </a:r>
            <a:r>
              <a:rPr lang="en-US" dirty="0" err="1" smtClean="0"/>
              <a:t>enqueued</a:t>
            </a:r>
            <a:r>
              <a:rPr lang="en-US" dirty="0" smtClean="0"/>
              <a:t> until the router can route them.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Applications:</a:t>
            </a:r>
            <a:br>
              <a:rPr lang="en-US" dirty="0" smtClean="0"/>
            </a:br>
            <a:r>
              <a:rPr lang="en-US" dirty="0" smtClean="0"/>
              <a:t>File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A file server in a computer network handles file access requests from many clients throughout the network.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Servers have a limited capacity to service requests from clients. 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When the capacity is exceeded, client requests wait in queue.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1 -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Linear (Array) Queue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Linked Queue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Queue Implementation: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0E775A-F464-460E-A2F8-A722BB80F1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Section 1 - 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about queues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Examine various queue operations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Discover queue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C27E57-E899-4D1B-AAC4-05B2A3EBE10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3600"/>
              </a:spcBef>
            </a:pPr>
            <a:r>
              <a:rPr lang="en-US" dirty="0" smtClean="0"/>
              <a:t>Queues are dynamic collections which have some concept of order: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Based on order of entry into a queue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/>
              <a:t>Similar to a supermarket checkout line: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The first customer in line is serviced first, and other customers enter the line at the end and wait to be serviced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5334000"/>
            <a:ext cx="22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5334000"/>
            <a:ext cx="22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5334000"/>
            <a:ext cx="22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5334000"/>
            <a:ext cx="22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5334000"/>
            <a:ext cx="22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400" y="4953000"/>
            <a:ext cx="22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0200" y="5638800"/>
            <a:ext cx="228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10" idx="3"/>
            <a:endCxn id="5" idx="1"/>
          </p:cNvCxnSpPr>
          <p:nvPr/>
        </p:nvCxnSpPr>
        <p:spPr>
          <a:xfrm>
            <a:off x="3048000" y="5334000"/>
            <a:ext cx="457200" cy="381000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4953000" y="5715000"/>
            <a:ext cx="457200" cy="381000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C27E57-E899-4D1B-AAC4-05B2A3EBE10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Queue Data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3600"/>
              </a:spcBef>
            </a:pPr>
            <a:r>
              <a:rPr lang="en-US" dirty="0" smtClean="0"/>
              <a:t>Data Structure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/>
              <a:t>Another constrained linked list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/>
              <a:t>Elements are added to one end of the queue (</a:t>
            </a:r>
            <a:r>
              <a:rPr lang="en-US" b="1" dirty="0" smtClean="0"/>
              <a:t>queue tail</a:t>
            </a:r>
            <a:r>
              <a:rPr lang="en-US" dirty="0" smtClean="0"/>
              <a:t>)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/>
              <a:t>Elements are removed from the other end of the queue, called the (</a:t>
            </a:r>
            <a:r>
              <a:rPr lang="en-US" b="1" dirty="0" smtClean="0"/>
              <a:t>queue head</a:t>
            </a:r>
            <a:r>
              <a:rPr lang="en-US" dirty="0" smtClean="0"/>
              <a:t>)</a:t>
            </a:r>
          </a:p>
          <a:p>
            <a:pPr eaLnBrk="1" hangingPunct="1">
              <a:spcBef>
                <a:spcPts val="3600"/>
              </a:spcBef>
            </a:pPr>
            <a:r>
              <a:rPr lang="en-US" dirty="0" smtClean="0"/>
              <a:t>First-In, First-Out (FIFO) data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CF18-EDA9-4842-8FCF-176F6C2B016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Primary Queues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lvl="0" indent="-457200" eaLnBrk="1" hangingPunct="1">
              <a:spcBef>
                <a:spcPts val="2400"/>
              </a:spcBef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enqueue</a:t>
            </a:r>
            <a:r>
              <a:rPr lang="en-US" dirty="0" smtClean="0">
                <a:solidFill>
                  <a:srgbClr val="000000"/>
                </a:solidFill>
              </a:rPr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Add element to the top of the queue</a:t>
            </a:r>
          </a:p>
          <a:p>
            <a:pPr marL="514350" indent="-457200" eaLnBrk="1" hangingPunct="1">
              <a:spcBef>
                <a:spcPts val="36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dequeue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Remove top element from the queue</a:t>
            </a:r>
          </a:p>
          <a:p>
            <a:pPr marL="514350" lvl="0" indent="-457200" eaLnBrk="1" hangingPunct="1">
              <a:spcBef>
                <a:spcPts val="3600"/>
              </a:spcBef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peek</a:t>
            </a:r>
            <a:r>
              <a:rPr lang="en-US" dirty="0" smtClean="0">
                <a:solidFill>
                  <a:srgbClr val="000000"/>
                </a:solidFill>
              </a:rPr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Retrieve head or tail element of the queue without removing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CF18-EDA9-4842-8FCF-176F6C2B01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Queues Utility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 eaLnBrk="1" hangingPunct="1">
              <a:spcBef>
                <a:spcPts val="36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isQueueEmpty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Checks for empty queue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Queue element removal should occur only if something is in the queue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CF18-EDA9-4842-8FCF-176F6C2B016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Queues Utility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 eaLnBrk="1" hangingPunct="1"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isQueueFull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Checks for full queue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Queue element addition should occur only if room is available</a:t>
            </a:r>
            <a:endParaRPr lang="en-US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Useful for certain queue implementations (e.g. array)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D6CF18-EDA9-4842-8FCF-176F6C2B016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Queues Utility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457200" eaLnBrk="1" hangingPunct="1">
              <a:spcBef>
                <a:spcPts val="24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getQueueSize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Retrieve the number of elements in the queue</a:t>
            </a:r>
          </a:p>
          <a:p>
            <a:pPr marL="514350" indent="-457200" eaLnBrk="1" hangingPunct="1">
              <a:spcBef>
                <a:spcPts val="36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resetQueue</a:t>
            </a:r>
            <a:r>
              <a:rPr lang="en-US" dirty="0" smtClean="0"/>
              <a:t> Operation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Resets queue to an empty state</a:t>
            </a:r>
          </a:p>
          <a:p>
            <a:pPr lvl="1" eaLnBrk="1" hangingPunct="1">
              <a:spcBef>
                <a:spcPts val="120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On-screen Show (4:3)</PresentationFormat>
  <Paragraphs>85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1_Default Design</vt:lpstr>
      <vt:lpstr>Queues</vt:lpstr>
      <vt:lpstr>Chapter Contents</vt:lpstr>
      <vt:lpstr>Section 1 - Objectives</vt:lpstr>
      <vt:lpstr>Queues</vt:lpstr>
      <vt:lpstr>The Queue Data Structure</vt:lpstr>
      <vt:lpstr>Primary Queues Operations</vt:lpstr>
      <vt:lpstr>Queues Utility Operations</vt:lpstr>
      <vt:lpstr>Queues Utility Operations</vt:lpstr>
      <vt:lpstr>Queues Utility Operations</vt:lpstr>
      <vt:lpstr>Queues Applications</vt:lpstr>
      <vt:lpstr>Queues Applications:  CPU Service</vt:lpstr>
      <vt:lpstr>Queues Applications: Print Spooling</vt:lpstr>
      <vt:lpstr>Queues Applications: Computer Networks</vt:lpstr>
      <vt:lpstr>Queues Applications: File Servers</vt:lpstr>
      <vt:lpstr>Section 1 -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 Data Structure</dc:title>
  <dc:subject>CS-230 Data Structures</dc:subject>
  <dc:creator/>
  <cp:lastModifiedBy/>
  <cp:revision>122</cp:revision>
  <dcterms:created xsi:type="dcterms:W3CDTF">2009-05-28T23:25:02Z</dcterms:created>
  <dcterms:modified xsi:type="dcterms:W3CDTF">2010-11-08T16:18:06Z</dcterms:modified>
</cp:coreProperties>
</file>